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433"/>
    <a:srgbClr val="BBCC33"/>
    <a:srgbClr val="BBCC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74A96C-DD43-4122-92B6-DB0F11C92F29}" v="176" dt="2026-03-03T13:38:08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jorie BORN" userId="91bfc357-1f09-4a87-b9e8-955cb9ad6040" providerId="ADAL" clId="{F131E008-6CF7-4BD9-8A2D-7945FC925A9A}"/>
    <pc:docChg chg="undo custSel modSld modMainMaster">
      <pc:chgData name="Marjorie BORN" userId="91bfc357-1f09-4a87-b9e8-955cb9ad6040" providerId="ADAL" clId="{F131E008-6CF7-4BD9-8A2D-7945FC925A9A}" dt="2022-04-28T11:37:57.096" v="1230"/>
      <pc:docMkLst>
        <pc:docMk/>
      </pc:docMkLst>
      <pc:sldChg chg="addSp delSp modSp mod">
        <pc:chgData name="Marjorie BORN" userId="91bfc357-1f09-4a87-b9e8-955cb9ad6040" providerId="ADAL" clId="{F131E008-6CF7-4BD9-8A2D-7945FC925A9A}" dt="2022-04-28T11:37:57.096" v="1230"/>
        <pc:sldMkLst>
          <pc:docMk/>
          <pc:sldMk cId="2884793873" sldId="256"/>
        </pc:sldMkLst>
        <pc:spChg chg="mod">
          <ac:chgData name="Marjorie BORN" userId="91bfc357-1f09-4a87-b9e8-955cb9ad6040" providerId="ADAL" clId="{F131E008-6CF7-4BD9-8A2D-7945FC925A9A}" dt="2022-04-28T11:32:30.313" v="1193" actId="1076"/>
          <ac:spMkLst>
            <pc:docMk/>
            <pc:sldMk cId="2884793873" sldId="256"/>
            <ac:spMk id="5" creationId="{82DF5B55-5D1D-400F-9ECA-11E30DAC8DD4}"/>
          </ac:spMkLst>
        </pc:spChg>
        <pc:spChg chg="add del mod">
          <ac:chgData name="Marjorie BORN" userId="91bfc357-1f09-4a87-b9e8-955cb9ad6040" providerId="ADAL" clId="{F131E008-6CF7-4BD9-8A2D-7945FC925A9A}" dt="2022-04-28T10:17:47.509" v="643"/>
          <ac:spMkLst>
            <pc:docMk/>
            <pc:sldMk cId="2884793873" sldId="256"/>
            <ac:spMk id="10" creationId="{32862DA8-93A4-4072-AA73-00C82E845679}"/>
          </ac:spMkLst>
        </pc:spChg>
        <pc:spChg chg="add del mod">
          <ac:chgData name="Marjorie BORN" userId="91bfc357-1f09-4a87-b9e8-955cb9ad6040" providerId="ADAL" clId="{F131E008-6CF7-4BD9-8A2D-7945FC925A9A}" dt="2022-04-28T10:17:47.509" v="643"/>
          <ac:spMkLst>
            <pc:docMk/>
            <pc:sldMk cId="2884793873" sldId="256"/>
            <ac:spMk id="11" creationId="{4A503FD5-A286-445B-A776-4880A81CC544}"/>
          </ac:spMkLst>
        </pc:spChg>
        <pc:graphicFrameChg chg="add del modGraphic">
          <ac:chgData name="Marjorie BORN" userId="91bfc357-1f09-4a87-b9e8-955cb9ad6040" providerId="ADAL" clId="{F131E008-6CF7-4BD9-8A2D-7945FC925A9A}" dt="2022-04-28T09:59:41.539" v="446" actId="1032"/>
          <ac:graphicFrameMkLst>
            <pc:docMk/>
            <pc:sldMk cId="2884793873" sldId="256"/>
            <ac:graphicFrameMk id="2" creationId="{882C38FD-9018-4052-919B-8D3506F52500}"/>
          </ac:graphicFrameMkLst>
        </pc:graphicFrameChg>
        <pc:graphicFrameChg chg="add del mod modGraphic">
          <ac:chgData name="Marjorie BORN" userId="91bfc357-1f09-4a87-b9e8-955cb9ad6040" providerId="ADAL" clId="{F131E008-6CF7-4BD9-8A2D-7945FC925A9A}" dt="2022-04-28T11:37:57.096" v="1230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picChg chg="add del mod">
          <ac:chgData name="Marjorie BORN" userId="91bfc357-1f09-4a87-b9e8-955cb9ad6040" providerId="ADAL" clId="{F131E008-6CF7-4BD9-8A2D-7945FC925A9A}" dt="2022-04-28T11:31:38.363" v="1171" actId="478"/>
          <ac:picMkLst>
            <pc:docMk/>
            <pc:sldMk cId="2884793873" sldId="256"/>
            <ac:picMk id="3" creationId="{978FE9C8-7FAA-4F8F-B5EC-3801254AECA8}"/>
          </ac:picMkLst>
        </pc:picChg>
        <pc:picChg chg="add mod">
          <ac:chgData name="Marjorie BORN" userId="91bfc357-1f09-4a87-b9e8-955cb9ad6040" providerId="ADAL" clId="{F131E008-6CF7-4BD9-8A2D-7945FC925A9A}" dt="2022-04-28T11:32:19.363" v="1192" actId="14100"/>
          <ac:picMkLst>
            <pc:docMk/>
            <pc:sldMk cId="2884793873" sldId="256"/>
            <ac:picMk id="14" creationId="{992555CF-4874-495B-8337-FC29F22F671F}"/>
          </ac:picMkLst>
        </pc:picChg>
        <pc:cxnChg chg="add del mod">
          <ac:chgData name="Marjorie BORN" userId="91bfc357-1f09-4a87-b9e8-955cb9ad6040" providerId="ADAL" clId="{F131E008-6CF7-4BD9-8A2D-7945FC925A9A}" dt="2021-11-01T10:55:54.640" v="314" actId="478"/>
          <ac:cxnSpMkLst>
            <pc:docMk/>
            <pc:sldMk cId="2884793873" sldId="256"/>
            <ac:cxnSpMk id="6" creationId="{E29A4935-80D8-416A-ACE9-2ACBE8F58A27}"/>
          </ac:cxnSpMkLst>
        </pc:cxnChg>
        <pc:cxnChg chg="add mod">
          <ac:chgData name="Marjorie BORN" userId="91bfc357-1f09-4a87-b9e8-955cb9ad6040" providerId="ADAL" clId="{F131E008-6CF7-4BD9-8A2D-7945FC925A9A}" dt="2022-04-28T11:37:26.345" v="1220" actId="692"/>
          <ac:cxnSpMkLst>
            <pc:docMk/>
            <pc:sldMk cId="2884793873" sldId="256"/>
            <ac:cxnSpMk id="7" creationId="{94CADC50-3F5B-43DA-807F-4A02329DBA19}"/>
          </ac:cxnSpMkLst>
        </pc:cxnChg>
        <pc:cxnChg chg="add del mod">
          <ac:chgData name="Marjorie BORN" userId="91bfc357-1f09-4a87-b9e8-955cb9ad6040" providerId="ADAL" clId="{F131E008-6CF7-4BD9-8A2D-7945FC925A9A}" dt="2022-04-28T09:58:54.463" v="444" actId="478"/>
          <ac:cxnSpMkLst>
            <pc:docMk/>
            <pc:sldMk cId="2884793873" sldId="256"/>
            <ac:cxnSpMk id="9" creationId="{A08E9E5C-9242-4B5D-947F-D2C6E7ADE65F}"/>
          </ac:cxnSpMkLst>
        </pc:cxnChg>
      </pc:sldChg>
      <pc:sldMasterChg chg="modSp modSldLayout">
        <pc:chgData name="Marjorie BORN" userId="91bfc357-1f09-4a87-b9e8-955cb9ad6040" providerId="ADAL" clId="{F131E008-6CF7-4BD9-8A2D-7945FC925A9A}" dt="2022-04-28T11:31:28.313" v="1170"/>
        <pc:sldMasterMkLst>
          <pc:docMk/>
          <pc:sldMasterMk cId="2560985507" sldId="2147483648"/>
        </pc:sldMasterMkLst>
        <pc:spChg chg="mod">
          <ac:chgData name="Marjorie BORN" userId="91bfc357-1f09-4a87-b9e8-955cb9ad6040" providerId="ADAL" clId="{F131E008-6CF7-4BD9-8A2D-7945FC925A9A}" dt="2022-04-28T11:31:28.313" v="1170"/>
          <ac:spMkLst>
            <pc:docMk/>
            <pc:sldMasterMk cId="2560985507" sldId="2147483648"/>
            <ac:spMk id="2" creationId="{9144E1F9-401F-451C-8F7A-AF7A1B53C812}"/>
          </ac:spMkLst>
        </pc:spChg>
        <pc:spChg chg="mod">
          <ac:chgData name="Marjorie BORN" userId="91bfc357-1f09-4a87-b9e8-955cb9ad6040" providerId="ADAL" clId="{F131E008-6CF7-4BD9-8A2D-7945FC925A9A}" dt="2022-04-28T11:31:28.313" v="1170"/>
          <ac:spMkLst>
            <pc:docMk/>
            <pc:sldMasterMk cId="2560985507" sldId="2147483648"/>
            <ac:spMk id="3" creationId="{4E40C733-DE8A-46E0-9DE3-937B3A998F1B}"/>
          </ac:spMkLst>
        </pc:spChg>
        <pc:spChg chg="mod">
          <ac:chgData name="Marjorie BORN" userId="91bfc357-1f09-4a87-b9e8-955cb9ad6040" providerId="ADAL" clId="{F131E008-6CF7-4BD9-8A2D-7945FC925A9A}" dt="2022-04-28T11:31:28.313" v="1170"/>
          <ac:spMkLst>
            <pc:docMk/>
            <pc:sldMasterMk cId="2560985507" sldId="2147483648"/>
            <ac:spMk id="4" creationId="{FAFC5572-ED0C-4684-BE9E-37BFC4262F14}"/>
          </ac:spMkLst>
        </pc:spChg>
        <pc:spChg chg="mod">
          <ac:chgData name="Marjorie BORN" userId="91bfc357-1f09-4a87-b9e8-955cb9ad6040" providerId="ADAL" clId="{F131E008-6CF7-4BD9-8A2D-7945FC925A9A}" dt="2022-04-28T11:31:28.313" v="1170"/>
          <ac:spMkLst>
            <pc:docMk/>
            <pc:sldMasterMk cId="2560985507" sldId="2147483648"/>
            <ac:spMk id="5" creationId="{A12E1EBB-F788-4AE8-87D2-919B011A2582}"/>
          </ac:spMkLst>
        </pc:spChg>
        <pc:spChg chg="mod">
          <ac:chgData name="Marjorie BORN" userId="91bfc357-1f09-4a87-b9e8-955cb9ad6040" providerId="ADAL" clId="{F131E008-6CF7-4BD9-8A2D-7945FC925A9A}" dt="2022-04-28T11:31:28.313" v="1170"/>
          <ac:spMkLst>
            <pc:docMk/>
            <pc:sldMasterMk cId="2560985507" sldId="2147483648"/>
            <ac:spMk id="6" creationId="{39F9ED61-DAF2-4850-BC88-2E0BEC3846D5}"/>
          </ac:spMkLst>
        </pc:spChg>
        <pc:sldLayoutChg chg="modSp">
          <pc:chgData name="Marjorie BORN" userId="91bfc357-1f09-4a87-b9e8-955cb9ad6040" providerId="ADAL" clId="{F131E008-6CF7-4BD9-8A2D-7945FC925A9A}" dt="2022-04-28T11:31:28.313" v="1170"/>
          <pc:sldLayoutMkLst>
            <pc:docMk/>
            <pc:sldMasterMk cId="2560985507" sldId="2147483648"/>
            <pc:sldLayoutMk cId="2464911592" sldId="2147483649"/>
          </pc:sldLayoutMkLst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2464911592" sldId="2147483649"/>
              <ac:spMk id="2" creationId="{066A8613-546D-43E2-B632-A35085EFDF6A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2464911592" sldId="2147483649"/>
              <ac:spMk id="3" creationId="{12F38E46-30DB-415F-A900-C6C541CF0284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8.313" v="1170"/>
          <pc:sldLayoutMkLst>
            <pc:docMk/>
            <pc:sldMasterMk cId="2560985507" sldId="2147483648"/>
            <pc:sldLayoutMk cId="2779781546" sldId="2147483651"/>
          </pc:sldLayoutMkLst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2779781546" sldId="2147483651"/>
              <ac:spMk id="2" creationId="{C2DB699A-BFDF-4721-A8AF-D35BCA359206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2779781546" sldId="2147483651"/>
              <ac:spMk id="3" creationId="{9F39E3F3-A992-49BA-A68B-9A32156A9C36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8.313" v="1170"/>
          <pc:sldLayoutMkLst>
            <pc:docMk/>
            <pc:sldMasterMk cId="2560985507" sldId="2147483648"/>
            <pc:sldLayoutMk cId="800017134" sldId="2147483652"/>
          </pc:sldLayoutMkLst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800017134" sldId="2147483652"/>
              <ac:spMk id="3" creationId="{1FAB65BC-EBA5-4F99-85F7-48ECC8E24364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800017134" sldId="2147483652"/>
              <ac:spMk id="4" creationId="{E8794205-A609-4E8F-B8A1-6338561D9271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8.313" v="1170"/>
          <pc:sldLayoutMkLst>
            <pc:docMk/>
            <pc:sldMasterMk cId="2560985507" sldId="2147483648"/>
            <pc:sldLayoutMk cId="785218783" sldId="2147483653"/>
          </pc:sldLayoutMkLst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785218783" sldId="2147483653"/>
              <ac:spMk id="2" creationId="{591139B4-9017-4ECE-A65E-F0C3479192F9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785218783" sldId="2147483653"/>
              <ac:spMk id="3" creationId="{3852008E-17A8-461E-871B-E06158D50951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785218783" sldId="2147483653"/>
              <ac:spMk id="4" creationId="{CA206E23-B519-4FFE-B461-39D06E6D6363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785218783" sldId="2147483653"/>
              <ac:spMk id="5" creationId="{0B878AAF-7C90-4A1B-AD55-A24FAE146B93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785218783" sldId="2147483653"/>
              <ac:spMk id="6" creationId="{8781FDA9-2002-41B3-B8E8-40FFE30048E8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8.313" v="1170"/>
          <pc:sldLayoutMkLst>
            <pc:docMk/>
            <pc:sldMasterMk cId="2560985507" sldId="2147483648"/>
            <pc:sldLayoutMk cId="24861369" sldId="2147483656"/>
          </pc:sldLayoutMkLst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24861369" sldId="2147483656"/>
              <ac:spMk id="2" creationId="{520AA14F-5853-4FAA-B281-68E78C4B16C6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24861369" sldId="2147483656"/>
              <ac:spMk id="3" creationId="{56062969-F5EF-4439-9CD6-6CE1F2D7D718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24861369" sldId="2147483656"/>
              <ac:spMk id="4" creationId="{DA16FC1D-9EB2-43D3-8004-BC59E7DE565F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8.313" v="1170"/>
          <pc:sldLayoutMkLst>
            <pc:docMk/>
            <pc:sldMasterMk cId="2560985507" sldId="2147483648"/>
            <pc:sldLayoutMk cId="1843309704" sldId="2147483657"/>
          </pc:sldLayoutMkLst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1843309704" sldId="2147483657"/>
              <ac:spMk id="2" creationId="{BB2CFDB9-1822-47AB-B458-972D3A498450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1843309704" sldId="2147483657"/>
              <ac:spMk id="3" creationId="{BFB72024-3161-4960-A131-A915ED9CE34B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1843309704" sldId="2147483657"/>
              <ac:spMk id="4" creationId="{4FD8191E-481E-460D-87FF-CA5395AB35C8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8.313" v="1170"/>
          <pc:sldLayoutMkLst>
            <pc:docMk/>
            <pc:sldMasterMk cId="2560985507" sldId="2147483648"/>
            <pc:sldLayoutMk cId="3142973556" sldId="2147483659"/>
          </pc:sldLayoutMkLst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3142973556" sldId="2147483659"/>
              <ac:spMk id="2" creationId="{50317526-FCED-402B-9FB8-7181F48C332D}"/>
            </ac:spMkLst>
          </pc:spChg>
          <pc:spChg chg="mod">
            <ac:chgData name="Marjorie BORN" userId="91bfc357-1f09-4a87-b9e8-955cb9ad6040" providerId="ADAL" clId="{F131E008-6CF7-4BD9-8A2D-7945FC925A9A}" dt="2022-04-28T11:31:28.313" v="1170"/>
            <ac:spMkLst>
              <pc:docMk/>
              <pc:sldMasterMk cId="2560985507" sldId="2147483648"/>
              <pc:sldLayoutMk cId="3142973556" sldId="2147483659"/>
              <ac:spMk id="3" creationId="{643DB458-9AAA-4B4C-B5C1-BF17D323CAF0}"/>
            </ac:spMkLst>
          </pc:spChg>
        </pc:sldLayoutChg>
      </pc:sldMasterChg>
      <pc:sldMasterChg chg="modSp modSldLayout">
        <pc:chgData name="Marjorie BORN" userId="91bfc357-1f09-4a87-b9e8-955cb9ad6040" providerId="ADAL" clId="{F131E008-6CF7-4BD9-8A2D-7945FC925A9A}" dt="2022-04-28T11:31:26.030" v="1169"/>
        <pc:sldMasterMkLst>
          <pc:docMk/>
          <pc:sldMasterMk cId="993742167" sldId="2147483660"/>
        </pc:sldMasterMkLst>
        <pc:spChg chg="mod">
          <ac:chgData name="Marjorie BORN" userId="91bfc357-1f09-4a87-b9e8-955cb9ad6040" providerId="ADAL" clId="{F131E008-6CF7-4BD9-8A2D-7945FC925A9A}" dt="2022-04-28T11:31:26.030" v="1169"/>
          <ac:spMkLst>
            <pc:docMk/>
            <pc:sldMasterMk cId="993742167" sldId="2147483660"/>
            <ac:spMk id="2" creationId="{00000000-0000-0000-0000-000000000000}"/>
          </ac:spMkLst>
        </pc:spChg>
        <pc:spChg chg="mod">
          <ac:chgData name="Marjorie BORN" userId="91bfc357-1f09-4a87-b9e8-955cb9ad6040" providerId="ADAL" clId="{F131E008-6CF7-4BD9-8A2D-7945FC925A9A}" dt="2022-04-28T11:31:26.030" v="1169"/>
          <ac:spMkLst>
            <pc:docMk/>
            <pc:sldMasterMk cId="993742167" sldId="2147483660"/>
            <ac:spMk id="3" creationId="{00000000-0000-0000-0000-000000000000}"/>
          </ac:spMkLst>
        </pc:spChg>
        <pc:spChg chg="mod">
          <ac:chgData name="Marjorie BORN" userId="91bfc357-1f09-4a87-b9e8-955cb9ad6040" providerId="ADAL" clId="{F131E008-6CF7-4BD9-8A2D-7945FC925A9A}" dt="2022-04-28T11:31:26.030" v="1169"/>
          <ac:spMkLst>
            <pc:docMk/>
            <pc:sldMasterMk cId="993742167" sldId="2147483660"/>
            <ac:spMk id="4" creationId="{00000000-0000-0000-0000-000000000000}"/>
          </ac:spMkLst>
        </pc:spChg>
        <pc:spChg chg="mod">
          <ac:chgData name="Marjorie BORN" userId="91bfc357-1f09-4a87-b9e8-955cb9ad6040" providerId="ADAL" clId="{F131E008-6CF7-4BD9-8A2D-7945FC925A9A}" dt="2022-04-28T11:31:26.030" v="1169"/>
          <ac:spMkLst>
            <pc:docMk/>
            <pc:sldMasterMk cId="993742167" sldId="2147483660"/>
            <ac:spMk id="5" creationId="{00000000-0000-0000-0000-000000000000}"/>
          </ac:spMkLst>
        </pc:spChg>
        <pc:spChg chg="mod">
          <ac:chgData name="Marjorie BORN" userId="91bfc357-1f09-4a87-b9e8-955cb9ad6040" providerId="ADAL" clId="{F131E008-6CF7-4BD9-8A2D-7945FC925A9A}" dt="2022-04-28T11:31:26.030" v="1169"/>
          <ac:spMkLst>
            <pc:docMk/>
            <pc:sldMasterMk cId="993742167" sldId="2147483660"/>
            <ac:spMk id="6" creationId="{00000000-0000-0000-0000-000000000000}"/>
          </ac:spMkLst>
        </pc:spChg>
        <pc:sldLayoutChg chg="modSp">
          <pc:chgData name="Marjorie BORN" userId="91bfc357-1f09-4a87-b9e8-955cb9ad6040" providerId="ADAL" clId="{F131E008-6CF7-4BD9-8A2D-7945FC925A9A}" dt="2022-04-28T11:31:26.030" v="1169"/>
          <pc:sldLayoutMkLst>
            <pc:docMk/>
            <pc:sldMasterMk cId="993742167" sldId="2147483660"/>
            <pc:sldLayoutMk cId="3006183523" sldId="2147483661"/>
          </pc:sldLayoutMkLst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3006183523" sldId="2147483661"/>
              <ac:spMk id="2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3006183523" sldId="2147483661"/>
              <ac:spMk id="3" creationId="{00000000-0000-0000-0000-000000000000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6.030" v="1169"/>
          <pc:sldLayoutMkLst>
            <pc:docMk/>
            <pc:sldMasterMk cId="993742167" sldId="2147483660"/>
            <pc:sldLayoutMk cId="2506053048" sldId="2147483663"/>
          </pc:sldLayoutMkLst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506053048" sldId="2147483663"/>
              <ac:spMk id="2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506053048" sldId="2147483663"/>
              <ac:spMk id="3" creationId="{00000000-0000-0000-0000-000000000000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6.030" v="1169"/>
          <pc:sldLayoutMkLst>
            <pc:docMk/>
            <pc:sldMasterMk cId="993742167" sldId="2147483660"/>
            <pc:sldLayoutMk cId="604071669" sldId="2147483664"/>
          </pc:sldLayoutMkLst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604071669" sldId="2147483664"/>
              <ac:spMk id="3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604071669" sldId="2147483664"/>
              <ac:spMk id="4" creationId="{00000000-0000-0000-0000-000000000000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6.030" v="1169"/>
          <pc:sldLayoutMkLst>
            <pc:docMk/>
            <pc:sldMasterMk cId="993742167" sldId="2147483660"/>
            <pc:sldLayoutMk cId="2778035844" sldId="2147483665"/>
          </pc:sldLayoutMkLst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778035844" sldId="2147483665"/>
              <ac:spMk id="2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778035844" sldId="2147483665"/>
              <ac:spMk id="3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778035844" sldId="2147483665"/>
              <ac:spMk id="4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778035844" sldId="2147483665"/>
              <ac:spMk id="5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778035844" sldId="2147483665"/>
              <ac:spMk id="6" creationId="{00000000-0000-0000-0000-000000000000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6.030" v="1169"/>
          <pc:sldLayoutMkLst>
            <pc:docMk/>
            <pc:sldMasterMk cId="993742167" sldId="2147483660"/>
            <pc:sldLayoutMk cId="279209559" sldId="2147483668"/>
          </pc:sldLayoutMkLst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79209559" sldId="2147483668"/>
              <ac:spMk id="2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79209559" sldId="2147483668"/>
              <ac:spMk id="3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79209559" sldId="2147483668"/>
              <ac:spMk id="4" creationId="{00000000-0000-0000-0000-000000000000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6.030" v="1169"/>
          <pc:sldLayoutMkLst>
            <pc:docMk/>
            <pc:sldMasterMk cId="993742167" sldId="2147483660"/>
            <pc:sldLayoutMk cId="2990568769" sldId="2147483669"/>
          </pc:sldLayoutMkLst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990568769" sldId="2147483669"/>
              <ac:spMk id="2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990568769" sldId="2147483669"/>
              <ac:spMk id="3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2990568769" sldId="2147483669"/>
              <ac:spMk id="4" creationId="{00000000-0000-0000-0000-000000000000}"/>
            </ac:spMkLst>
          </pc:spChg>
        </pc:sldLayoutChg>
        <pc:sldLayoutChg chg="modSp">
          <pc:chgData name="Marjorie BORN" userId="91bfc357-1f09-4a87-b9e8-955cb9ad6040" providerId="ADAL" clId="{F131E008-6CF7-4BD9-8A2D-7945FC925A9A}" dt="2022-04-28T11:31:26.030" v="1169"/>
          <pc:sldLayoutMkLst>
            <pc:docMk/>
            <pc:sldMasterMk cId="993742167" sldId="2147483660"/>
            <pc:sldLayoutMk cId="316845822" sldId="2147483671"/>
          </pc:sldLayoutMkLst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316845822" sldId="2147483671"/>
              <ac:spMk id="2" creationId="{00000000-0000-0000-0000-000000000000}"/>
            </ac:spMkLst>
          </pc:spChg>
          <pc:spChg chg="mod">
            <ac:chgData name="Marjorie BORN" userId="91bfc357-1f09-4a87-b9e8-955cb9ad6040" providerId="ADAL" clId="{F131E008-6CF7-4BD9-8A2D-7945FC925A9A}" dt="2022-04-28T11:31:26.030" v="1169"/>
            <ac:spMkLst>
              <pc:docMk/>
              <pc:sldMasterMk cId="993742167" sldId="2147483660"/>
              <pc:sldLayoutMk cId="316845822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Marjorie BORN" userId="91bfc357-1f09-4a87-b9e8-955cb9ad6040" providerId="ADAL" clId="{C9BFA853-08BA-421B-B4C3-BBEBFE4BDE5E}"/>
    <pc:docChg chg="custSel modSld">
      <pc:chgData name="Marjorie BORN" userId="91bfc357-1f09-4a87-b9e8-955cb9ad6040" providerId="ADAL" clId="{C9BFA853-08BA-421B-B4C3-BBEBFE4BDE5E}" dt="2023-08-04T13:33:16.069" v="187" actId="20577"/>
      <pc:docMkLst>
        <pc:docMk/>
      </pc:docMkLst>
      <pc:sldChg chg="delSp modSp mod">
        <pc:chgData name="Marjorie BORN" userId="91bfc357-1f09-4a87-b9e8-955cb9ad6040" providerId="ADAL" clId="{C9BFA853-08BA-421B-B4C3-BBEBFE4BDE5E}" dt="2023-08-04T13:33:16.069" v="187" actId="20577"/>
        <pc:sldMkLst>
          <pc:docMk/>
          <pc:sldMk cId="2884793873" sldId="256"/>
        </pc:sldMkLst>
        <pc:spChg chg="mod">
          <ac:chgData name="Marjorie BORN" userId="91bfc357-1f09-4a87-b9e8-955cb9ad6040" providerId="ADAL" clId="{C9BFA853-08BA-421B-B4C3-BBEBFE4BDE5E}" dt="2023-08-04T13:24:13.449" v="115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">
          <ac:chgData name="Marjorie BORN" userId="91bfc357-1f09-4a87-b9e8-955cb9ad6040" providerId="ADAL" clId="{C9BFA853-08BA-421B-B4C3-BBEBFE4BDE5E}" dt="2023-08-04T13:33:16.069" v="187" actId="20577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del">
          <ac:chgData name="Marjorie BORN" userId="91bfc357-1f09-4a87-b9e8-955cb9ad6040" providerId="ADAL" clId="{C9BFA853-08BA-421B-B4C3-BBEBFE4BDE5E}" dt="2023-08-04T13:31:28.801" v="172" actId="478"/>
          <ac:cxnSpMkLst>
            <pc:docMk/>
            <pc:sldMk cId="2884793873" sldId="256"/>
            <ac:cxnSpMk id="2" creationId="{72A14C78-E3F7-40DF-9115-097CA58307F7}"/>
          </ac:cxnSpMkLst>
        </pc:cxnChg>
        <pc:cxnChg chg="mod">
          <ac:chgData name="Marjorie BORN" userId="91bfc357-1f09-4a87-b9e8-955cb9ad6040" providerId="ADAL" clId="{C9BFA853-08BA-421B-B4C3-BBEBFE4BDE5E}" dt="2023-08-04T13:31:34.737" v="173" actId="1076"/>
          <ac:cxnSpMkLst>
            <pc:docMk/>
            <pc:sldMk cId="2884793873" sldId="256"/>
            <ac:cxnSpMk id="7" creationId="{94CADC50-3F5B-43DA-807F-4A02329DBA19}"/>
          </ac:cxnSpMkLst>
        </pc:cxnChg>
      </pc:sldChg>
    </pc:docChg>
  </pc:docChgLst>
  <pc:docChgLst>
    <pc:chgData name="Marjorie BORN" userId="91bfc357-1f09-4a87-b9e8-955cb9ad6040" providerId="ADAL" clId="{300ABA8C-DED0-4018-ADF8-D79B1BA8FB46}"/>
    <pc:docChg chg="modSld">
      <pc:chgData name="Marjorie BORN" userId="91bfc357-1f09-4a87-b9e8-955cb9ad6040" providerId="ADAL" clId="{300ABA8C-DED0-4018-ADF8-D79B1BA8FB46}" dt="2026-01-23T07:37:44.603" v="16" actId="20577"/>
      <pc:docMkLst>
        <pc:docMk/>
      </pc:docMkLst>
      <pc:sldChg chg="modSp mod">
        <pc:chgData name="Marjorie BORN" userId="91bfc357-1f09-4a87-b9e8-955cb9ad6040" providerId="ADAL" clId="{300ABA8C-DED0-4018-ADF8-D79B1BA8FB46}" dt="2026-01-23T07:37:44.603" v="16" actId="20577"/>
        <pc:sldMkLst>
          <pc:docMk/>
          <pc:sldMk cId="2884793873" sldId="256"/>
        </pc:sldMkLst>
        <pc:spChg chg="mod">
          <ac:chgData name="Marjorie BORN" userId="91bfc357-1f09-4a87-b9e8-955cb9ad6040" providerId="ADAL" clId="{300ABA8C-DED0-4018-ADF8-D79B1BA8FB46}" dt="2026-01-23T07:36:23.815" v="1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">
          <ac:chgData name="Marjorie BORN" userId="91bfc357-1f09-4a87-b9e8-955cb9ad6040" providerId="ADAL" clId="{300ABA8C-DED0-4018-ADF8-D79B1BA8FB46}" dt="2026-01-23T07:37:44.603" v="16" actId="20577"/>
          <ac:graphicFrameMkLst>
            <pc:docMk/>
            <pc:sldMk cId="2884793873" sldId="256"/>
            <ac:graphicFrameMk id="4" creationId="{E029318E-213A-4CFA-8FDC-E54877695091}"/>
          </ac:graphicFrameMkLst>
        </pc:graphicFrameChg>
      </pc:sldChg>
    </pc:docChg>
  </pc:docChgLst>
  <pc:docChgLst>
    <pc:chgData name="Marjorie BORN" userId="91bfc357-1f09-4a87-b9e8-955cb9ad6040" providerId="ADAL" clId="{E7892960-A501-4933-89DA-1D78F34DE83F}"/>
    <pc:docChg chg="modSld">
      <pc:chgData name="Marjorie BORN" userId="91bfc357-1f09-4a87-b9e8-955cb9ad6040" providerId="ADAL" clId="{E7892960-A501-4933-89DA-1D78F34DE83F}" dt="2022-06-27T07:19:04.680" v="289"/>
      <pc:docMkLst>
        <pc:docMk/>
      </pc:docMkLst>
      <pc:sldChg chg="modSp mod">
        <pc:chgData name="Marjorie BORN" userId="91bfc357-1f09-4a87-b9e8-955cb9ad6040" providerId="ADAL" clId="{E7892960-A501-4933-89DA-1D78F34DE83F}" dt="2022-06-27T07:19:04.680" v="289"/>
        <pc:sldMkLst>
          <pc:docMk/>
          <pc:sldMk cId="2884793873" sldId="256"/>
        </pc:sldMkLst>
        <pc:spChg chg="mod">
          <ac:chgData name="Marjorie BORN" userId="91bfc357-1f09-4a87-b9e8-955cb9ad6040" providerId="ADAL" clId="{E7892960-A501-4933-89DA-1D78F34DE83F}" dt="2022-06-27T07:17:25.529" v="204" actId="1076"/>
          <ac:spMkLst>
            <pc:docMk/>
            <pc:sldMk cId="2884793873" sldId="256"/>
            <ac:spMk id="5" creationId="{82DF5B55-5D1D-400F-9ECA-11E30DAC8DD4}"/>
          </ac:spMkLst>
        </pc:spChg>
        <pc:graphicFrameChg chg="mod">
          <ac:chgData name="Marjorie BORN" userId="91bfc357-1f09-4a87-b9e8-955cb9ad6040" providerId="ADAL" clId="{E7892960-A501-4933-89DA-1D78F34DE83F}" dt="2022-06-27T07:19:04.680" v="289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mod">
          <ac:chgData name="Marjorie BORN" userId="91bfc357-1f09-4a87-b9e8-955cb9ad6040" providerId="ADAL" clId="{E7892960-A501-4933-89DA-1D78F34DE83F}" dt="2022-06-27T07:11:08.769" v="121" actId="14100"/>
          <ac:cxnSpMkLst>
            <pc:docMk/>
            <pc:sldMk cId="2884793873" sldId="256"/>
            <ac:cxnSpMk id="7" creationId="{94CADC50-3F5B-43DA-807F-4A02329DBA19}"/>
          </ac:cxnSpMkLst>
        </pc:cxnChg>
      </pc:sldChg>
    </pc:docChg>
  </pc:docChgLst>
  <pc:docChgLst>
    <pc:chgData name="Marjorie BORN" userId="91bfc357-1f09-4a87-b9e8-955cb9ad6040" providerId="ADAL" clId="{AA39FA19-C21E-4081-8703-E42A1C826601}"/>
    <pc:docChg chg="modSld">
      <pc:chgData name="Marjorie BORN" userId="91bfc357-1f09-4a87-b9e8-955cb9ad6040" providerId="ADAL" clId="{AA39FA19-C21E-4081-8703-E42A1C826601}" dt="2024-11-22T10:18:13.022" v="25" actId="20577"/>
      <pc:docMkLst>
        <pc:docMk/>
      </pc:docMkLst>
      <pc:sldChg chg="modSp mod">
        <pc:chgData name="Marjorie BORN" userId="91bfc357-1f09-4a87-b9e8-955cb9ad6040" providerId="ADAL" clId="{AA39FA19-C21E-4081-8703-E42A1C826601}" dt="2024-11-22T10:18:13.022" v="25" actId="20577"/>
        <pc:sldMkLst>
          <pc:docMk/>
          <pc:sldMk cId="2884793873" sldId="256"/>
        </pc:sldMkLst>
        <pc:spChg chg="mod">
          <ac:chgData name="Marjorie BORN" userId="91bfc357-1f09-4a87-b9e8-955cb9ad6040" providerId="ADAL" clId="{AA39FA19-C21E-4081-8703-E42A1C826601}" dt="2024-11-22T10:18:13.022" v="25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">
          <ac:chgData name="Marjorie BORN" userId="91bfc357-1f09-4a87-b9e8-955cb9ad6040" providerId="ADAL" clId="{AA39FA19-C21E-4081-8703-E42A1C826601}" dt="2024-11-22T10:17:12.717" v="23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mod">
          <ac:chgData name="Marjorie BORN" userId="91bfc357-1f09-4a87-b9e8-955cb9ad6040" providerId="ADAL" clId="{AA39FA19-C21E-4081-8703-E42A1C826601}" dt="2024-11-22T10:17:03.125" v="22" actId="1076"/>
          <ac:cxnSpMkLst>
            <pc:docMk/>
            <pc:sldMk cId="2884793873" sldId="256"/>
            <ac:cxnSpMk id="7" creationId="{94CADC50-3F5B-43DA-807F-4A02329DBA19}"/>
          </ac:cxnSpMkLst>
        </pc:cxnChg>
        <pc:cxnChg chg="mod">
          <ac:chgData name="Marjorie BORN" userId="91bfc357-1f09-4a87-b9e8-955cb9ad6040" providerId="ADAL" clId="{AA39FA19-C21E-4081-8703-E42A1C826601}" dt="2024-11-22T10:17:00.593" v="21" actId="1076"/>
          <ac:cxnSpMkLst>
            <pc:docMk/>
            <pc:sldMk cId="2884793873" sldId="256"/>
            <ac:cxnSpMk id="9" creationId="{3B597982-0306-9C2F-473D-BC134CAA0B47}"/>
          </ac:cxnSpMkLst>
        </pc:cxnChg>
      </pc:sldChg>
    </pc:docChg>
  </pc:docChgLst>
  <pc:docChgLst>
    <pc:chgData name="Marjorie BORN" userId="91bfc357-1f09-4a87-b9e8-955cb9ad6040" providerId="ADAL" clId="{5274A96C-DD43-4122-92B6-DB0F11C92F29}"/>
    <pc:docChg chg="custSel modSld">
      <pc:chgData name="Marjorie BORN" userId="91bfc357-1f09-4a87-b9e8-955cb9ad6040" providerId="ADAL" clId="{5274A96C-DD43-4122-92B6-DB0F11C92F29}" dt="2026-03-03T13:38:48.804" v="170" actId="20577"/>
      <pc:docMkLst>
        <pc:docMk/>
      </pc:docMkLst>
      <pc:sldChg chg="delSp modSp mod">
        <pc:chgData name="Marjorie BORN" userId="91bfc357-1f09-4a87-b9e8-955cb9ad6040" providerId="ADAL" clId="{5274A96C-DD43-4122-92B6-DB0F11C92F29}" dt="2026-03-03T13:38:48.804" v="170" actId="20577"/>
        <pc:sldMkLst>
          <pc:docMk/>
          <pc:sldMk cId="2884793873" sldId="256"/>
        </pc:sldMkLst>
        <pc:spChg chg="mod">
          <ac:chgData name="Marjorie BORN" userId="91bfc357-1f09-4a87-b9e8-955cb9ad6040" providerId="ADAL" clId="{5274A96C-DD43-4122-92B6-DB0F11C92F29}" dt="2026-03-03T13:38:48.804" v="170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 modGraphic">
          <ac:chgData name="Marjorie BORN" userId="91bfc357-1f09-4a87-b9e8-955cb9ad6040" providerId="ADAL" clId="{5274A96C-DD43-4122-92B6-DB0F11C92F29}" dt="2026-03-03T13:38:08.341" v="168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del">
          <ac:chgData name="Marjorie BORN" userId="91bfc357-1f09-4a87-b9e8-955cb9ad6040" providerId="ADAL" clId="{5274A96C-DD43-4122-92B6-DB0F11C92F29}" dt="2026-03-03T13:28:53.592" v="5" actId="478"/>
          <ac:cxnSpMkLst>
            <pc:docMk/>
            <pc:sldMk cId="2884793873" sldId="256"/>
            <ac:cxnSpMk id="7" creationId="{94CADC50-3F5B-43DA-807F-4A02329DBA19}"/>
          </ac:cxnSpMkLst>
        </pc:cxnChg>
        <pc:cxnChg chg="del mod">
          <ac:chgData name="Marjorie BORN" userId="91bfc357-1f09-4a87-b9e8-955cb9ad6040" providerId="ADAL" clId="{5274A96C-DD43-4122-92B6-DB0F11C92F29}" dt="2026-03-03T13:28:48.086" v="4" actId="478"/>
          <ac:cxnSpMkLst>
            <pc:docMk/>
            <pc:sldMk cId="2884793873" sldId="256"/>
            <ac:cxnSpMk id="9" creationId="{3B597982-0306-9C2F-473D-BC134CAA0B47}"/>
          </ac:cxnSpMkLst>
        </pc:cxnChg>
      </pc:sldChg>
    </pc:docChg>
  </pc:docChgLst>
  <pc:docChgLst>
    <pc:chgData name="Marjorie BORN" userId="91bfc357-1f09-4a87-b9e8-955cb9ad6040" providerId="ADAL" clId="{E4DDD2AD-8AB5-42F3-B266-09B208FBAFF4}"/>
    <pc:docChg chg="custSel modSld">
      <pc:chgData name="Marjorie BORN" userId="91bfc357-1f09-4a87-b9e8-955cb9ad6040" providerId="ADAL" clId="{E4DDD2AD-8AB5-42F3-B266-09B208FBAFF4}" dt="2025-12-08T11:27:37.019" v="9" actId="478"/>
      <pc:docMkLst>
        <pc:docMk/>
      </pc:docMkLst>
      <pc:sldChg chg="delSp modSp mod">
        <pc:chgData name="Marjorie BORN" userId="91bfc357-1f09-4a87-b9e8-955cb9ad6040" providerId="ADAL" clId="{E4DDD2AD-8AB5-42F3-B266-09B208FBAFF4}" dt="2025-12-08T11:27:37.019" v="9" actId="478"/>
        <pc:sldMkLst>
          <pc:docMk/>
          <pc:sldMk cId="2884793873" sldId="256"/>
        </pc:sldMkLst>
        <pc:spChg chg="mod">
          <ac:chgData name="Marjorie BORN" userId="91bfc357-1f09-4a87-b9e8-955cb9ad6040" providerId="ADAL" clId="{E4DDD2AD-8AB5-42F3-B266-09B208FBAFF4}" dt="2025-12-08T11:27:32.294" v="8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">
          <ac:chgData name="Marjorie BORN" userId="91bfc357-1f09-4a87-b9e8-955cb9ad6040" providerId="ADAL" clId="{E4DDD2AD-8AB5-42F3-B266-09B208FBAFF4}" dt="2025-12-08T11:27:37.019" v="9" actId="478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del">
          <ac:chgData name="Marjorie BORN" userId="91bfc357-1f09-4a87-b9e8-955cb9ad6040" providerId="ADAL" clId="{E4DDD2AD-8AB5-42F3-B266-09B208FBAFF4}" dt="2025-12-08T11:24:31.787" v="1" actId="478"/>
          <ac:cxnSpMkLst>
            <pc:docMk/>
            <pc:sldMk cId="2884793873" sldId="256"/>
            <ac:cxnSpMk id="6" creationId="{99A17C8B-1102-AF8C-DAE2-27E4E647AE08}"/>
          </ac:cxnSpMkLst>
        </pc:cxnChg>
        <pc:cxnChg chg="del">
          <ac:chgData name="Marjorie BORN" userId="91bfc357-1f09-4a87-b9e8-955cb9ad6040" providerId="ADAL" clId="{E4DDD2AD-8AB5-42F3-B266-09B208FBAFF4}" dt="2025-12-08T11:24:34.193" v="2" actId="478"/>
          <ac:cxnSpMkLst>
            <pc:docMk/>
            <pc:sldMk cId="2884793873" sldId="256"/>
            <ac:cxnSpMk id="10" creationId="{5E165935-75D8-D45D-A9A5-B0602958BDE1}"/>
          </ac:cxnSpMkLst>
        </pc:cxnChg>
      </pc:sldChg>
    </pc:docChg>
  </pc:docChgLst>
  <pc:docChgLst>
    <pc:chgData name="Romain SUCHET" userId="ebe8f12a-dd85-481f-8673-3056d068bc50" providerId="ADAL" clId="{75AECD2C-8E04-4355-9E75-99DEEA1944C1}"/>
    <pc:docChg chg="modSld">
      <pc:chgData name="Romain SUCHET" userId="ebe8f12a-dd85-481f-8673-3056d068bc50" providerId="ADAL" clId="{75AECD2C-8E04-4355-9E75-99DEEA1944C1}" dt="2025-01-06T11:22:43.103" v="33" actId="1035"/>
      <pc:docMkLst>
        <pc:docMk/>
      </pc:docMkLst>
      <pc:sldChg chg="modSp mod">
        <pc:chgData name="Romain SUCHET" userId="ebe8f12a-dd85-481f-8673-3056d068bc50" providerId="ADAL" clId="{75AECD2C-8E04-4355-9E75-99DEEA1944C1}" dt="2025-01-06T11:22:43.103" v="33" actId="1035"/>
        <pc:sldMkLst>
          <pc:docMk/>
          <pc:sldMk cId="2884793873" sldId="256"/>
        </pc:sldMkLst>
        <pc:graphicFrameChg chg="mod">
          <ac:chgData name="Romain SUCHET" userId="ebe8f12a-dd85-481f-8673-3056d068bc50" providerId="ADAL" clId="{75AECD2C-8E04-4355-9E75-99DEEA1944C1}" dt="2025-01-06T11:22:22.729" v="29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mod">
          <ac:chgData name="Romain SUCHET" userId="ebe8f12a-dd85-481f-8673-3056d068bc50" providerId="ADAL" clId="{75AECD2C-8E04-4355-9E75-99DEEA1944C1}" dt="2025-01-06T11:22:43.103" v="33" actId="1035"/>
          <ac:cxnSpMkLst>
            <pc:docMk/>
            <pc:sldMk cId="2884793873" sldId="256"/>
            <ac:cxnSpMk id="6" creationId="{99A17C8B-1102-AF8C-DAE2-27E4E647AE08}"/>
          </ac:cxnSpMkLst>
        </pc:cxnChg>
        <pc:cxnChg chg="mod">
          <ac:chgData name="Romain SUCHET" userId="ebe8f12a-dd85-481f-8673-3056d068bc50" providerId="ADAL" clId="{75AECD2C-8E04-4355-9E75-99DEEA1944C1}" dt="2025-01-06T11:22:29.373" v="30" actId="1036"/>
          <ac:cxnSpMkLst>
            <pc:docMk/>
            <pc:sldMk cId="2884793873" sldId="256"/>
            <ac:cxnSpMk id="9" creationId="{3B597982-0306-9C2F-473D-BC134CAA0B47}"/>
          </ac:cxnSpMkLst>
        </pc:cxnChg>
      </pc:sldChg>
    </pc:docChg>
  </pc:docChgLst>
  <pc:docChgLst>
    <pc:chgData name="Romain SUCHET" userId="S::suchet@parcjuravaudois.ch::ebe8f12a-dd85-481f-8673-3056d068bc50" providerId="AD" clId="Web-{926775AF-33DB-24F5-CCDB-E8B1411BC2BD}"/>
    <pc:docChg chg="modSld">
      <pc:chgData name="Romain SUCHET" userId="S::suchet@parcjuravaudois.ch::ebe8f12a-dd85-481f-8673-3056d068bc50" providerId="AD" clId="Web-{926775AF-33DB-24F5-CCDB-E8B1411BC2BD}" dt="2022-04-28T11:44:02.855" v="5" actId="20577"/>
      <pc:docMkLst>
        <pc:docMk/>
      </pc:docMkLst>
      <pc:sldChg chg="modSp">
        <pc:chgData name="Romain SUCHET" userId="S::suchet@parcjuravaudois.ch::ebe8f12a-dd85-481f-8673-3056d068bc50" providerId="AD" clId="Web-{926775AF-33DB-24F5-CCDB-E8B1411BC2BD}" dt="2022-04-28T11:44:02.855" v="5" actId="20577"/>
        <pc:sldMkLst>
          <pc:docMk/>
          <pc:sldMk cId="2884793873" sldId="256"/>
        </pc:sldMkLst>
        <pc:graphicFrameChg chg="modGraphic">
          <ac:chgData name="Romain SUCHET" userId="S::suchet@parcjuravaudois.ch::ebe8f12a-dd85-481f-8673-3056d068bc50" providerId="AD" clId="Web-{926775AF-33DB-24F5-CCDB-E8B1411BC2BD}" dt="2022-04-28T11:44:02.855" v="5" actId="20577"/>
          <ac:graphicFrameMkLst>
            <pc:docMk/>
            <pc:sldMk cId="2884793873" sldId="256"/>
            <ac:graphicFrameMk id="4" creationId="{E029318E-213A-4CFA-8FDC-E54877695091}"/>
          </ac:graphicFrameMkLst>
        </pc:graphicFrameChg>
      </pc:sldChg>
    </pc:docChg>
  </pc:docChgLst>
  <pc:docChgLst>
    <pc:chgData name="Marjorie BORN" userId="91bfc357-1f09-4a87-b9e8-955cb9ad6040" providerId="ADAL" clId="{E8E0AE2C-95C4-4655-8B31-314CBD01687D}"/>
    <pc:docChg chg="undo custSel modSld">
      <pc:chgData name="Marjorie BORN" userId="91bfc357-1f09-4a87-b9e8-955cb9ad6040" providerId="ADAL" clId="{E8E0AE2C-95C4-4655-8B31-314CBD01687D}" dt="2023-10-31T14:59:32.660" v="273"/>
      <pc:docMkLst>
        <pc:docMk/>
      </pc:docMkLst>
      <pc:sldChg chg="addSp delSp modSp mod">
        <pc:chgData name="Marjorie BORN" userId="91bfc357-1f09-4a87-b9e8-955cb9ad6040" providerId="ADAL" clId="{E8E0AE2C-95C4-4655-8B31-314CBD01687D}" dt="2023-10-31T14:59:32.660" v="273"/>
        <pc:sldMkLst>
          <pc:docMk/>
          <pc:sldMk cId="2884793873" sldId="256"/>
        </pc:sldMkLst>
        <pc:spChg chg="mod">
          <ac:chgData name="Marjorie BORN" userId="91bfc357-1f09-4a87-b9e8-955cb9ad6040" providerId="ADAL" clId="{E8E0AE2C-95C4-4655-8B31-314CBD01687D}" dt="2023-10-31T14:43:02.369" v="3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 modGraphic">
          <ac:chgData name="Marjorie BORN" userId="91bfc357-1f09-4a87-b9e8-955cb9ad6040" providerId="ADAL" clId="{E8E0AE2C-95C4-4655-8B31-314CBD01687D}" dt="2023-10-31T14:59:32.660" v="273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add mod">
          <ac:chgData name="Marjorie BORN" userId="91bfc357-1f09-4a87-b9e8-955cb9ad6040" providerId="ADAL" clId="{E8E0AE2C-95C4-4655-8B31-314CBD01687D}" dt="2023-10-31T14:49:54.013" v="33" actId="14100"/>
          <ac:cxnSpMkLst>
            <pc:docMk/>
            <pc:sldMk cId="2884793873" sldId="256"/>
            <ac:cxnSpMk id="3" creationId="{C2645BDD-40AB-1CB8-C94E-7B952EACFE14}"/>
          </ac:cxnSpMkLst>
        </pc:cxnChg>
        <pc:cxnChg chg="add del mod">
          <ac:chgData name="Marjorie BORN" userId="91bfc357-1f09-4a87-b9e8-955cb9ad6040" providerId="ADAL" clId="{E8E0AE2C-95C4-4655-8B31-314CBD01687D}" dt="2023-10-31T14:55:09.261" v="174" actId="478"/>
          <ac:cxnSpMkLst>
            <pc:docMk/>
            <pc:sldMk cId="2884793873" sldId="256"/>
            <ac:cxnSpMk id="7" creationId="{94CADC50-3F5B-43DA-807F-4A02329DBA19}"/>
          </ac:cxnSpMkLst>
        </pc:cxnChg>
      </pc:sldChg>
    </pc:docChg>
  </pc:docChgLst>
  <pc:docChgLst>
    <pc:chgData name="Romain SUCHET" userId="S::suchet@parcjuravaudois.ch::ebe8f12a-dd85-481f-8673-3056d068bc50" providerId="AD" clId="Web-{83515025-21FE-1896-57E3-0EDD14F6D03D}"/>
    <pc:docChg chg="modSld">
      <pc:chgData name="Romain SUCHET" userId="S::suchet@parcjuravaudois.ch::ebe8f12a-dd85-481f-8673-3056d068bc50" providerId="AD" clId="Web-{83515025-21FE-1896-57E3-0EDD14F6D03D}" dt="2025-01-06T11:16:03.660" v="0" actId="1076"/>
      <pc:docMkLst>
        <pc:docMk/>
      </pc:docMkLst>
      <pc:sldChg chg="modSp">
        <pc:chgData name="Romain SUCHET" userId="S::suchet@parcjuravaudois.ch::ebe8f12a-dd85-481f-8673-3056d068bc50" providerId="AD" clId="Web-{83515025-21FE-1896-57E3-0EDD14F6D03D}" dt="2025-01-06T11:16:03.660" v="0" actId="1076"/>
        <pc:sldMkLst>
          <pc:docMk/>
          <pc:sldMk cId="2884793873" sldId="256"/>
        </pc:sldMkLst>
        <pc:graphicFrameChg chg="mod">
          <ac:chgData name="Romain SUCHET" userId="S::suchet@parcjuravaudois.ch::ebe8f12a-dd85-481f-8673-3056d068bc50" providerId="AD" clId="Web-{83515025-21FE-1896-57E3-0EDD14F6D03D}" dt="2025-01-06T11:16:03.660" v="0" actId="1076"/>
          <ac:graphicFrameMkLst>
            <pc:docMk/>
            <pc:sldMk cId="2884793873" sldId="256"/>
            <ac:graphicFrameMk id="4" creationId="{E029318E-213A-4CFA-8FDC-E54877695091}"/>
          </ac:graphicFrameMkLst>
        </pc:graphicFrameChg>
      </pc:sldChg>
    </pc:docChg>
  </pc:docChgLst>
  <pc:docChgLst>
    <pc:chgData name="Marjorie BORN" userId="91bfc357-1f09-4a87-b9e8-955cb9ad6040" providerId="ADAL" clId="{1C8281E1-955F-487C-B515-93CD23575898}"/>
    <pc:docChg chg="modSld">
      <pc:chgData name="Marjorie BORN" userId="91bfc357-1f09-4a87-b9e8-955cb9ad6040" providerId="ADAL" clId="{1C8281E1-955F-487C-B515-93CD23575898}" dt="2022-12-12T14:41:41.979" v="166"/>
      <pc:docMkLst>
        <pc:docMk/>
      </pc:docMkLst>
      <pc:sldChg chg="modSp mod">
        <pc:chgData name="Marjorie BORN" userId="91bfc357-1f09-4a87-b9e8-955cb9ad6040" providerId="ADAL" clId="{1C8281E1-955F-487C-B515-93CD23575898}" dt="2022-12-12T14:41:41.979" v="166"/>
        <pc:sldMkLst>
          <pc:docMk/>
          <pc:sldMk cId="2884793873" sldId="256"/>
        </pc:sldMkLst>
        <pc:spChg chg="mod">
          <ac:chgData name="Marjorie BORN" userId="91bfc357-1f09-4a87-b9e8-955cb9ad6040" providerId="ADAL" clId="{1C8281E1-955F-487C-B515-93CD23575898}" dt="2022-12-12T14:23:24.330" v="59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 modGraphic">
          <ac:chgData name="Marjorie BORN" userId="91bfc357-1f09-4a87-b9e8-955cb9ad6040" providerId="ADAL" clId="{1C8281E1-955F-487C-B515-93CD23575898}" dt="2022-12-12T14:41:41.979" v="166"/>
          <ac:graphicFrameMkLst>
            <pc:docMk/>
            <pc:sldMk cId="2884793873" sldId="256"/>
            <ac:graphicFrameMk id="4" creationId="{E029318E-213A-4CFA-8FDC-E54877695091}"/>
          </ac:graphicFrameMkLst>
        </pc:graphicFrameChg>
      </pc:sldChg>
    </pc:docChg>
  </pc:docChgLst>
  <pc:docChgLst>
    <pc:chgData name="Marjorie BORN" userId="91bfc357-1f09-4a87-b9e8-955cb9ad6040" providerId="ADAL" clId="{114122FE-13A9-484F-B5DE-B1C0BDDD1174}"/>
    <pc:docChg chg="modSld">
      <pc:chgData name="Marjorie BORN" userId="91bfc357-1f09-4a87-b9e8-955cb9ad6040" providerId="ADAL" clId="{114122FE-13A9-484F-B5DE-B1C0BDDD1174}" dt="2024-01-16T14:06:44.047" v="258" actId="20577"/>
      <pc:docMkLst>
        <pc:docMk/>
      </pc:docMkLst>
      <pc:sldChg chg="addSp modSp mod">
        <pc:chgData name="Marjorie BORN" userId="91bfc357-1f09-4a87-b9e8-955cb9ad6040" providerId="ADAL" clId="{114122FE-13A9-484F-B5DE-B1C0BDDD1174}" dt="2024-01-16T14:06:44.047" v="258" actId="20577"/>
        <pc:sldMkLst>
          <pc:docMk/>
          <pc:sldMk cId="2884793873" sldId="256"/>
        </pc:sldMkLst>
        <pc:spChg chg="mod">
          <ac:chgData name="Marjorie BORN" userId="91bfc357-1f09-4a87-b9e8-955cb9ad6040" providerId="ADAL" clId="{114122FE-13A9-484F-B5DE-B1C0BDDD1174}" dt="2024-01-09T08:48:33.492" v="5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">
          <ac:chgData name="Marjorie BORN" userId="91bfc357-1f09-4a87-b9e8-955cb9ad6040" providerId="ADAL" clId="{114122FE-13A9-484F-B5DE-B1C0BDDD1174}" dt="2024-01-16T14:06:44.047" v="258" actId="20577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mod">
          <ac:chgData name="Marjorie BORN" userId="91bfc357-1f09-4a87-b9e8-955cb9ad6040" providerId="ADAL" clId="{114122FE-13A9-484F-B5DE-B1C0BDDD1174}" dt="2024-01-09T08:51:02.618" v="34" actId="13822"/>
          <ac:cxnSpMkLst>
            <pc:docMk/>
            <pc:sldMk cId="2884793873" sldId="256"/>
            <ac:cxnSpMk id="7" creationId="{94CADC50-3F5B-43DA-807F-4A02329DBA19}"/>
          </ac:cxnSpMkLst>
        </pc:cxnChg>
        <pc:cxnChg chg="add mod">
          <ac:chgData name="Marjorie BORN" userId="91bfc357-1f09-4a87-b9e8-955cb9ad6040" providerId="ADAL" clId="{114122FE-13A9-484F-B5DE-B1C0BDDD1174}" dt="2024-01-09T09:02:55.037" v="196" actId="208"/>
          <ac:cxnSpMkLst>
            <pc:docMk/>
            <pc:sldMk cId="2884793873" sldId="256"/>
            <ac:cxnSpMk id="9" creationId="{3B597982-0306-9C2F-473D-BC134CAA0B47}"/>
          </ac:cxnSpMkLst>
        </pc:cxnChg>
      </pc:sldChg>
    </pc:docChg>
  </pc:docChgLst>
  <pc:docChgLst>
    <pc:chgData name="Marjorie BORN" userId="91bfc357-1f09-4a87-b9e8-955cb9ad6040" providerId="ADAL" clId="{B6F9FC2E-7B50-42BF-8E1D-8C1B4F63B829}"/>
    <pc:docChg chg="modSld">
      <pc:chgData name="Marjorie BORN" userId="91bfc357-1f09-4a87-b9e8-955cb9ad6040" providerId="ADAL" clId="{B6F9FC2E-7B50-42BF-8E1D-8C1B4F63B829}" dt="2023-03-03T07:56:37" v="353" actId="20577"/>
      <pc:docMkLst>
        <pc:docMk/>
      </pc:docMkLst>
      <pc:sldChg chg="modSp mod">
        <pc:chgData name="Marjorie BORN" userId="91bfc357-1f09-4a87-b9e8-955cb9ad6040" providerId="ADAL" clId="{B6F9FC2E-7B50-42BF-8E1D-8C1B4F63B829}" dt="2023-03-03T07:56:37" v="353" actId="20577"/>
        <pc:sldMkLst>
          <pc:docMk/>
          <pc:sldMk cId="2884793873" sldId="256"/>
        </pc:sldMkLst>
        <pc:spChg chg="mod">
          <ac:chgData name="Marjorie BORN" userId="91bfc357-1f09-4a87-b9e8-955cb9ad6040" providerId="ADAL" clId="{B6F9FC2E-7B50-42BF-8E1D-8C1B4F63B829}" dt="2023-02-21T15:47:04.613" v="343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 modGraphic">
          <ac:chgData name="Marjorie BORN" userId="91bfc357-1f09-4a87-b9e8-955cb9ad6040" providerId="ADAL" clId="{B6F9FC2E-7B50-42BF-8E1D-8C1B4F63B829}" dt="2023-03-03T07:56:37" v="353" actId="20577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mod">
          <ac:chgData name="Marjorie BORN" userId="91bfc357-1f09-4a87-b9e8-955cb9ad6040" providerId="ADAL" clId="{B6F9FC2E-7B50-42BF-8E1D-8C1B4F63B829}" dt="2023-02-21T15:45:25.947" v="335" actId="1038"/>
          <ac:cxnSpMkLst>
            <pc:docMk/>
            <pc:sldMk cId="2884793873" sldId="256"/>
            <ac:cxnSpMk id="2" creationId="{72A14C78-E3F7-40DF-9115-097CA58307F7}"/>
          </ac:cxnSpMkLst>
        </pc:cxnChg>
        <pc:cxnChg chg="mod">
          <ac:chgData name="Marjorie BORN" userId="91bfc357-1f09-4a87-b9e8-955cb9ad6040" providerId="ADAL" clId="{B6F9FC2E-7B50-42BF-8E1D-8C1B4F63B829}" dt="2023-02-21T15:45:13.247" v="332" actId="1076"/>
          <ac:cxnSpMkLst>
            <pc:docMk/>
            <pc:sldMk cId="2884793873" sldId="256"/>
            <ac:cxnSpMk id="7" creationId="{94CADC50-3F5B-43DA-807F-4A02329DBA19}"/>
          </ac:cxnSpMkLst>
        </pc:cxnChg>
      </pc:sldChg>
    </pc:docChg>
  </pc:docChgLst>
  <pc:docChgLst>
    <pc:chgData name="Marjorie BORN" userId="91bfc357-1f09-4a87-b9e8-955cb9ad6040" providerId="ADAL" clId="{DA7B1C63-536B-4DAD-9CE3-F2F6E95A53C4}"/>
    <pc:docChg chg="modSld">
      <pc:chgData name="Marjorie BORN" userId="91bfc357-1f09-4a87-b9e8-955cb9ad6040" providerId="ADAL" clId="{DA7B1C63-536B-4DAD-9CE3-F2F6E95A53C4}" dt="2022-08-30T10:46:40.611" v="11" actId="20577"/>
      <pc:docMkLst>
        <pc:docMk/>
      </pc:docMkLst>
      <pc:sldChg chg="addSp modSp mod">
        <pc:chgData name="Marjorie BORN" userId="91bfc357-1f09-4a87-b9e8-955cb9ad6040" providerId="ADAL" clId="{DA7B1C63-536B-4DAD-9CE3-F2F6E95A53C4}" dt="2022-08-30T10:46:40.611" v="11" actId="20577"/>
        <pc:sldMkLst>
          <pc:docMk/>
          <pc:sldMk cId="2884793873" sldId="256"/>
        </pc:sldMkLst>
        <pc:spChg chg="mod">
          <ac:chgData name="Marjorie BORN" userId="91bfc357-1f09-4a87-b9e8-955cb9ad6040" providerId="ADAL" clId="{DA7B1C63-536B-4DAD-9CE3-F2F6E95A53C4}" dt="2022-08-30T10:46:40.611" v="11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">
          <ac:chgData name="Marjorie BORN" userId="91bfc357-1f09-4a87-b9e8-955cb9ad6040" providerId="ADAL" clId="{DA7B1C63-536B-4DAD-9CE3-F2F6E95A53C4}" dt="2022-08-30T10:35:05.191" v="3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add mod">
          <ac:chgData name="Marjorie BORN" userId="91bfc357-1f09-4a87-b9e8-955cb9ad6040" providerId="ADAL" clId="{DA7B1C63-536B-4DAD-9CE3-F2F6E95A53C4}" dt="2022-08-30T10:36:05.567" v="9" actId="1076"/>
          <ac:cxnSpMkLst>
            <pc:docMk/>
            <pc:sldMk cId="2884793873" sldId="256"/>
            <ac:cxnSpMk id="2" creationId="{72A14C78-E3F7-40DF-9115-097CA58307F7}"/>
          </ac:cxnSpMkLst>
        </pc:cxnChg>
        <pc:cxnChg chg="mod">
          <ac:chgData name="Marjorie BORN" userId="91bfc357-1f09-4a87-b9e8-955cb9ad6040" providerId="ADAL" clId="{DA7B1C63-536B-4DAD-9CE3-F2F6E95A53C4}" dt="2022-08-30T10:35:51.449" v="8" actId="1076"/>
          <ac:cxnSpMkLst>
            <pc:docMk/>
            <pc:sldMk cId="2884793873" sldId="256"/>
            <ac:cxnSpMk id="7" creationId="{94CADC50-3F5B-43DA-807F-4A02329DBA19}"/>
          </ac:cxnSpMkLst>
        </pc:cxnChg>
      </pc:sldChg>
    </pc:docChg>
  </pc:docChgLst>
  <pc:docChgLst>
    <pc:chgData name="Marjorie BORN" userId="91bfc357-1f09-4a87-b9e8-955cb9ad6040" providerId="ADAL" clId="{E589C4D7-6092-42A6-A84E-BFDEEAE64E40}"/>
    <pc:docChg chg="modSld">
      <pc:chgData name="Marjorie BORN" userId="91bfc357-1f09-4a87-b9e8-955cb9ad6040" providerId="ADAL" clId="{E589C4D7-6092-42A6-A84E-BFDEEAE64E40}" dt="2023-07-03T06:42:12.713" v="29" actId="20577"/>
      <pc:docMkLst>
        <pc:docMk/>
      </pc:docMkLst>
      <pc:sldChg chg="modSp mod">
        <pc:chgData name="Marjorie BORN" userId="91bfc357-1f09-4a87-b9e8-955cb9ad6040" providerId="ADAL" clId="{E589C4D7-6092-42A6-A84E-BFDEEAE64E40}" dt="2023-07-03T06:42:12.713" v="29" actId="20577"/>
        <pc:sldMkLst>
          <pc:docMk/>
          <pc:sldMk cId="2884793873" sldId="256"/>
        </pc:sldMkLst>
        <pc:spChg chg="mod">
          <ac:chgData name="Marjorie BORN" userId="91bfc357-1f09-4a87-b9e8-955cb9ad6040" providerId="ADAL" clId="{E589C4D7-6092-42A6-A84E-BFDEEAE64E40}" dt="2023-07-03T06:42:12.713" v="29" actId="20577"/>
          <ac:spMkLst>
            <pc:docMk/>
            <pc:sldMk cId="2884793873" sldId="256"/>
            <ac:spMk id="5" creationId="{82DF5B55-5D1D-400F-9ECA-11E30DAC8DD4}"/>
          </ac:spMkLst>
        </pc:spChg>
        <pc:graphicFrameChg chg="mod">
          <ac:chgData name="Marjorie BORN" userId="91bfc357-1f09-4a87-b9e8-955cb9ad6040" providerId="ADAL" clId="{E589C4D7-6092-42A6-A84E-BFDEEAE64E40}" dt="2023-06-20T11:52:49.272" v="27"/>
          <ac:graphicFrameMkLst>
            <pc:docMk/>
            <pc:sldMk cId="2884793873" sldId="256"/>
            <ac:graphicFrameMk id="4" creationId="{E029318E-213A-4CFA-8FDC-E54877695091}"/>
          </ac:graphicFrameMkLst>
        </pc:graphicFrameChg>
      </pc:sldChg>
    </pc:docChg>
  </pc:docChgLst>
  <pc:docChgLst>
    <pc:chgData name="Marjorie BORN" userId="91bfc357-1f09-4a87-b9e8-955cb9ad6040" providerId="ADAL" clId="{0DB2B280-BB1A-49F6-B3DE-9479086E820C}"/>
    <pc:docChg chg="modSld">
      <pc:chgData name="Marjorie BORN" userId="91bfc357-1f09-4a87-b9e8-955cb9ad6040" providerId="ADAL" clId="{0DB2B280-BB1A-49F6-B3DE-9479086E820C}" dt="2025-01-27T08:17:22.083" v="167"/>
      <pc:docMkLst>
        <pc:docMk/>
      </pc:docMkLst>
      <pc:sldChg chg="addSp modSp mod">
        <pc:chgData name="Marjorie BORN" userId="91bfc357-1f09-4a87-b9e8-955cb9ad6040" providerId="ADAL" clId="{0DB2B280-BB1A-49F6-B3DE-9479086E820C}" dt="2025-01-27T08:17:22.083" v="167"/>
        <pc:sldMkLst>
          <pc:docMk/>
          <pc:sldMk cId="2884793873" sldId="256"/>
        </pc:sldMkLst>
        <pc:graphicFrameChg chg="mod modGraphic">
          <ac:chgData name="Marjorie BORN" userId="91bfc357-1f09-4a87-b9e8-955cb9ad6040" providerId="ADAL" clId="{0DB2B280-BB1A-49F6-B3DE-9479086E820C}" dt="2025-01-27T08:17:22.083" v="167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mod">
          <ac:chgData name="Marjorie BORN" userId="91bfc357-1f09-4a87-b9e8-955cb9ad6040" providerId="ADAL" clId="{0DB2B280-BB1A-49F6-B3DE-9479086E820C}" dt="2025-01-06T11:04:44.054" v="140" actId="1076"/>
          <ac:cxnSpMkLst>
            <pc:docMk/>
            <pc:sldMk cId="2884793873" sldId="256"/>
            <ac:cxnSpMk id="3" creationId="{C2645BDD-40AB-1CB8-C94E-7B952EACFE14}"/>
          </ac:cxnSpMkLst>
        </pc:cxnChg>
        <pc:cxnChg chg="add mod">
          <ac:chgData name="Marjorie BORN" userId="91bfc357-1f09-4a87-b9e8-955cb9ad6040" providerId="ADAL" clId="{0DB2B280-BB1A-49F6-B3DE-9479086E820C}" dt="2025-01-06T11:05:53.867" v="149" actId="1036"/>
          <ac:cxnSpMkLst>
            <pc:docMk/>
            <pc:sldMk cId="2884793873" sldId="256"/>
            <ac:cxnSpMk id="6" creationId="{99A17C8B-1102-AF8C-DAE2-27E4E647AE08}"/>
          </ac:cxnSpMkLst>
        </pc:cxnChg>
        <pc:cxnChg chg="mod">
          <ac:chgData name="Marjorie BORN" userId="91bfc357-1f09-4a87-b9e8-955cb9ad6040" providerId="ADAL" clId="{0DB2B280-BB1A-49F6-B3DE-9479086E820C}" dt="2025-01-06T11:07:11.829" v="158" actId="1035"/>
          <ac:cxnSpMkLst>
            <pc:docMk/>
            <pc:sldMk cId="2884793873" sldId="256"/>
            <ac:cxnSpMk id="9" creationId="{3B597982-0306-9C2F-473D-BC134CAA0B47}"/>
          </ac:cxnSpMkLst>
        </pc:cxnChg>
        <pc:cxnChg chg="add mod">
          <ac:chgData name="Marjorie BORN" userId="91bfc357-1f09-4a87-b9e8-955cb9ad6040" providerId="ADAL" clId="{0DB2B280-BB1A-49F6-B3DE-9479086E820C}" dt="2025-01-06T11:06:28.932" v="153" actId="1582"/>
          <ac:cxnSpMkLst>
            <pc:docMk/>
            <pc:sldMk cId="2884793873" sldId="256"/>
            <ac:cxnSpMk id="10" creationId="{5E165935-75D8-D45D-A9A5-B0602958BDE1}"/>
          </ac:cxnSpMkLst>
        </pc:cxnChg>
      </pc:sldChg>
    </pc:docChg>
  </pc:docChgLst>
  <pc:docChgLst>
    <pc:chgData name="Marjorie BORN" userId="91bfc357-1f09-4a87-b9e8-955cb9ad6040" providerId="ADAL" clId="{65DEE733-685E-4CB5-897D-3818B72E2D12}"/>
    <pc:docChg chg="undo custSel addSld delSld modSld">
      <pc:chgData name="Marjorie BORN" userId="91bfc357-1f09-4a87-b9e8-955cb9ad6040" providerId="ADAL" clId="{65DEE733-685E-4CB5-897D-3818B72E2D12}" dt="2024-12-20T12:53:51.965" v="666"/>
      <pc:docMkLst>
        <pc:docMk/>
      </pc:docMkLst>
      <pc:sldChg chg="addSp delSp modSp mod">
        <pc:chgData name="Marjorie BORN" userId="91bfc357-1f09-4a87-b9e8-955cb9ad6040" providerId="ADAL" clId="{65DEE733-685E-4CB5-897D-3818B72E2D12}" dt="2024-12-20T12:53:51.965" v="666"/>
        <pc:sldMkLst>
          <pc:docMk/>
          <pc:sldMk cId="2884793873" sldId="256"/>
        </pc:sldMkLst>
        <pc:spChg chg="mod">
          <ac:chgData name="Marjorie BORN" userId="91bfc357-1f09-4a87-b9e8-955cb9ad6040" providerId="ADAL" clId="{65DEE733-685E-4CB5-897D-3818B72E2D12}" dt="2024-12-17T10:50:14.821" v="483" actId="1076"/>
          <ac:spMkLst>
            <pc:docMk/>
            <pc:sldMk cId="2884793873" sldId="256"/>
            <ac:spMk id="5" creationId="{82DF5B55-5D1D-400F-9ECA-11E30DAC8DD4}"/>
          </ac:spMkLst>
        </pc:spChg>
        <pc:graphicFrameChg chg="mod">
          <ac:chgData name="Marjorie BORN" userId="91bfc357-1f09-4a87-b9e8-955cb9ad6040" providerId="ADAL" clId="{65DEE733-685E-4CB5-897D-3818B72E2D12}" dt="2024-12-20T12:53:51.965" v="666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picChg chg="mod">
          <ac:chgData name="Marjorie BORN" userId="91bfc357-1f09-4a87-b9e8-955cb9ad6040" providerId="ADAL" clId="{65DEE733-685E-4CB5-897D-3818B72E2D12}" dt="2024-12-17T10:49:09.209" v="469" actId="1076"/>
          <ac:picMkLst>
            <pc:docMk/>
            <pc:sldMk cId="2884793873" sldId="256"/>
            <ac:picMk id="14" creationId="{992555CF-4874-495B-8337-FC29F22F671F}"/>
          </ac:picMkLst>
        </pc:picChg>
        <pc:cxnChg chg="mod">
          <ac:chgData name="Marjorie BORN" userId="91bfc357-1f09-4a87-b9e8-955cb9ad6040" providerId="ADAL" clId="{65DEE733-685E-4CB5-897D-3818B72E2D12}" dt="2024-12-20T12:50:01.721" v="627" actId="14100"/>
          <ac:cxnSpMkLst>
            <pc:docMk/>
            <pc:sldMk cId="2884793873" sldId="256"/>
            <ac:cxnSpMk id="3" creationId="{C2645BDD-40AB-1CB8-C94E-7B952EACFE14}"/>
          </ac:cxnSpMkLst>
        </pc:cxnChg>
        <pc:cxnChg chg="mod">
          <ac:chgData name="Marjorie BORN" userId="91bfc357-1f09-4a87-b9e8-955cb9ad6040" providerId="ADAL" clId="{65DEE733-685E-4CB5-897D-3818B72E2D12}" dt="2024-12-20T12:52:06.280" v="646" actId="14100"/>
          <ac:cxnSpMkLst>
            <pc:docMk/>
            <pc:sldMk cId="2884793873" sldId="256"/>
            <ac:cxnSpMk id="7" creationId="{94CADC50-3F5B-43DA-807F-4A02329DBA19}"/>
          </ac:cxnSpMkLst>
        </pc:cxnChg>
        <pc:cxnChg chg="add del mod">
          <ac:chgData name="Marjorie BORN" userId="91bfc357-1f09-4a87-b9e8-955cb9ad6040" providerId="ADAL" clId="{65DEE733-685E-4CB5-897D-3818B72E2D12}" dt="2024-12-20T12:51:48.785" v="644" actId="1035"/>
          <ac:cxnSpMkLst>
            <pc:docMk/>
            <pc:sldMk cId="2884793873" sldId="256"/>
            <ac:cxnSpMk id="9" creationId="{3B597982-0306-9C2F-473D-BC134CAA0B47}"/>
          </ac:cxnSpMkLst>
        </pc:cxnChg>
      </pc:sldChg>
      <pc:sldChg chg="addSp delSp modSp new del mod">
        <pc:chgData name="Marjorie BORN" userId="91bfc357-1f09-4a87-b9e8-955cb9ad6040" providerId="ADAL" clId="{65DEE733-685E-4CB5-897D-3818B72E2D12}" dt="2024-12-17T10:40:17.352" v="319" actId="2696"/>
        <pc:sldMkLst>
          <pc:docMk/>
          <pc:sldMk cId="4021374898" sldId="257"/>
        </pc:sldMkLst>
        <pc:spChg chg="del">
          <ac:chgData name="Marjorie BORN" userId="91bfc357-1f09-4a87-b9e8-955cb9ad6040" providerId="ADAL" clId="{65DEE733-685E-4CB5-897D-3818B72E2D12}" dt="2024-12-17T10:39:46.206" v="283" actId="1032"/>
          <ac:spMkLst>
            <pc:docMk/>
            <pc:sldMk cId="4021374898" sldId="257"/>
            <ac:spMk id="3" creationId="{B0603DDD-3D8A-3631-7D2F-D97195299C33}"/>
          </ac:spMkLst>
        </pc:spChg>
        <pc:graphicFrameChg chg="add mod modGraphic">
          <ac:chgData name="Marjorie BORN" userId="91bfc357-1f09-4a87-b9e8-955cb9ad6040" providerId="ADAL" clId="{65DEE733-685E-4CB5-897D-3818B72E2D12}" dt="2024-12-17T10:40:12.359" v="318" actId="20577"/>
          <ac:graphicFrameMkLst>
            <pc:docMk/>
            <pc:sldMk cId="4021374898" sldId="257"/>
            <ac:graphicFrameMk id="4" creationId="{68D83431-7219-8F2A-0F07-9601976843CC}"/>
          </ac:graphicFrameMkLst>
        </pc:graphicFrameChg>
      </pc:sldChg>
    </pc:docChg>
  </pc:docChgLst>
  <pc:docChgLst>
    <pc:chgData name="Marjorie BORN" userId="91bfc357-1f09-4a87-b9e8-955cb9ad6040" providerId="ADAL" clId="{F5BB7992-F028-4887-B881-F5E09EFE4F35}"/>
    <pc:docChg chg="modSld">
      <pc:chgData name="Marjorie BORN" userId="91bfc357-1f09-4a87-b9e8-955cb9ad6040" providerId="ADAL" clId="{F5BB7992-F028-4887-B881-F5E09EFE4F35}" dt="2023-04-06T06:36:44.277" v="90" actId="20577"/>
      <pc:docMkLst>
        <pc:docMk/>
      </pc:docMkLst>
      <pc:sldChg chg="modSp">
        <pc:chgData name="Marjorie BORN" userId="91bfc357-1f09-4a87-b9e8-955cb9ad6040" providerId="ADAL" clId="{F5BB7992-F028-4887-B881-F5E09EFE4F35}" dt="2023-04-06T06:36:44.277" v="90" actId="20577"/>
        <pc:sldMkLst>
          <pc:docMk/>
          <pc:sldMk cId="2884793873" sldId="256"/>
        </pc:sldMkLst>
        <pc:graphicFrameChg chg="mod">
          <ac:chgData name="Marjorie BORN" userId="91bfc357-1f09-4a87-b9e8-955cb9ad6040" providerId="ADAL" clId="{F5BB7992-F028-4887-B881-F5E09EFE4F35}" dt="2023-04-06T06:36:44.277" v="90" actId="20577"/>
          <ac:graphicFrameMkLst>
            <pc:docMk/>
            <pc:sldMk cId="2884793873" sldId="256"/>
            <ac:graphicFrameMk id="4" creationId="{E029318E-213A-4CFA-8FDC-E54877695091}"/>
          </ac:graphicFrameMkLst>
        </pc:graphicFrameChg>
      </pc:sldChg>
    </pc:docChg>
  </pc:docChgLst>
  <pc:docChgLst>
    <pc:chgData name="Marjorie BORN" userId="91bfc357-1f09-4a87-b9e8-955cb9ad6040" providerId="ADAL" clId="{7C41E1D3-46CB-44C7-A361-3F82F1F0A0B0}"/>
    <pc:docChg chg="modSld">
      <pc:chgData name="Marjorie BORN" userId="91bfc357-1f09-4a87-b9e8-955cb9ad6040" providerId="ADAL" clId="{7C41E1D3-46CB-44C7-A361-3F82F1F0A0B0}" dt="2024-02-06T10:23:51.704" v="98"/>
      <pc:docMkLst>
        <pc:docMk/>
      </pc:docMkLst>
      <pc:sldChg chg="modSp mod">
        <pc:chgData name="Marjorie BORN" userId="91bfc357-1f09-4a87-b9e8-955cb9ad6040" providerId="ADAL" clId="{7C41E1D3-46CB-44C7-A361-3F82F1F0A0B0}" dt="2024-02-06T10:23:51.704" v="98"/>
        <pc:sldMkLst>
          <pc:docMk/>
          <pc:sldMk cId="2884793873" sldId="256"/>
        </pc:sldMkLst>
        <pc:graphicFrameChg chg="mod modGraphic">
          <ac:chgData name="Marjorie BORN" userId="91bfc357-1f09-4a87-b9e8-955cb9ad6040" providerId="ADAL" clId="{7C41E1D3-46CB-44C7-A361-3F82F1F0A0B0}" dt="2024-02-06T10:23:51.704" v="98"/>
          <ac:graphicFrameMkLst>
            <pc:docMk/>
            <pc:sldMk cId="2884793873" sldId="256"/>
            <ac:graphicFrameMk id="4" creationId="{E029318E-213A-4CFA-8FDC-E54877695091}"/>
          </ac:graphicFrameMkLst>
        </pc:graphicFrameChg>
        <pc:cxnChg chg="mod">
          <ac:chgData name="Marjorie BORN" userId="91bfc357-1f09-4a87-b9e8-955cb9ad6040" providerId="ADAL" clId="{7C41E1D3-46CB-44C7-A361-3F82F1F0A0B0}" dt="2024-02-06T10:23:00.310" v="95" actId="1076"/>
          <ac:cxnSpMkLst>
            <pc:docMk/>
            <pc:sldMk cId="2884793873" sldId="256"/>
            <ac:cxnSpMk id="7" creationId="{94CADC50-3F5B-43DA-807F-4A02329DBA19}"/>
          </ac:cxnSpMkLst>
        </pc:cxnChg>
        <pc:cxnChg chg="mod">
          <ac:chgData name="Marjorie BORN" userId="91bfc357-1f09-4a87-b9e8-955cb9ad6040" providerId="ADAL" clId="{7C41E1D3-46CB-44C7-A361-3F82F1F0A0B0}" dt="2024-02-06T10:22:56.841" v="94" actId="1076"/>
          <ac:cxnSpMkLst>
            <pc:docMk/>
            <pc:sldMk cId="2884793873" sldId="256"/>
            <ac:cxnSpMk id="9" creationId="{3B597982-0306-9C2F-473D-BC134CAA0B47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D5E99E-66EC-4B6C-9CD2-A50100FBCB0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CH"/>
        </a:p>
      </dgm:t>
    </dgm:pt>
    <dgm:pt modelId="{6A8BC015-C59F-410C-B39D-D9D59A63D75B}">
      <dgm:prSet phldrT="[Texte]"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algn="l">
            <a:spcAft>
              <a:spcPts val="0"/>
            </a:spcAft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Directeur</a:t>
          </a:r>
          <a:r>
            <a:rPr lang="fr-CH" sz="1200" kern="1200">
              <a:latin typeface="CircularXX Medium" panose="02010604010101010104" pitchFamily="50" charset="0"/>
              <a:cs typeface="CircularXX Medium" panose="02010604010101010104" pitchFamily="50" charset="0"/>
            </a:rPr>
            <a:t> </a:t>
          </a:r>
        </a:p>
        <a:p>
          <a:pPr algn="l">
            <a:spcAft>
              <a:spcPts val="0"/>
            </a:spcAft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100</a:t>
          </a:r>
          <a:r>
            <a:rPr lang="fr-CH" sz="1200" kern="1200">
              <a:latin typeface="CircularXX Medium" panose="02010604010101010104" pitchFamily="50" charset="0"/>
              <a:cs typeface="CircularXX Medium" panose="02010604010101010104" pitchFamily="50" charset="0"/>
            </a:rPr>
            <a:t>%</a:t>
          </a:r>
        </a:p>
      </dgm:t>
    </dgm:pt>
    <dgm:pt modelId="{AD1FEE49-563A-49D8-924E-EBC3615BE31B}" type="parTrans" cxnId="{3BF202CC-DAAC-4EFA-B8D5-8CB04793E9BA}">
      <dgm:prSet/>
      <dgm:spPr/>
      <dgm:t>
        <a:bodyPr/>
        <a:lstStyle/>
        <a:p>
          <a:endParaRPr lang="fr-CH"/>
        </a:p>
      </dgm:t>
    </dgm:pt>
    <dgm:pt modelId="{8B454E00-00EA-4CB3-A5D1-323117AD520F}" type="sibTrans" cxnId="{3BF202CC-DAAC-4EFA-B8D5-8CB04793E9BA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Paolo Degiorgi – 01.01.21</a:t>
          </a:r>
        </a:p>
      </dgm:t>
    </dgm:pt>
    <dgm:pt modelId="{1AE1E72D-DEA3-4274-A750-A06F4DD7192F}" type="asst">
      <dgm:prSet phldrT="[Texte]"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algn="l">
            <a:spcAft>
              <a:spcPts val="300"/>
            </a:spcAft>
          </a:pPr>
          <a:r>
            <a:rPr lang="fr-CH" sz="900">
              <a:latin typeface="CircularXX Medium" panose="02010604010101010104" pitchFamily="50" charset="0"/>
              <a:cs typeface="CircularXX Medium" panose="02010604010101010104" pitchFamily="50" charset="0"/>
            </a:rPr>
            <a:t>Vice-directeur</a:t>
          </a:r>
        </a:p>
        <a:p>
          <a:pPr algn="l">
            <a:spcAft>
              <a:spcPts val="0"/>
            </a:spcAft>
          </a:pPr>
          <a:r>
            <a:rPr lang="fr-CH" sz="900">
              <a:latin typeface="CircularXX Medium" panose="02010604010101010104" pitchFamily="50" charset="0"/>
              <a:cs typeface="CircularXX Medium" panose="02010604010101010104" pitchFamily="50" charset="0"/>
            </a:rPr>
            <a:t>Responsable</a:t>
          </a:r>
        </a:p>
        <a:p>
          <a:pPr algn="l">
            <a:spcAft>
              <a:spcPts val="300"/>
            </a:spcAft>
          </a:pPr>
          <a:r>
            <a:rPr lang="fr-CH" sz="900">
              <a:latin typeface="CircularXX Medium" panose="02010604010101010104" pitchFamily="50" charset="0"/>
              <a:cs typeface="CircularXX Medium" panose="02010604010101010104" pitchFamily="50" charset="0"/>
            </a:rPr>
            <a:t>Gestion</a:t>
          </a:r>
          <a:br>
            <a:rPr lang="fr-CH" sz="900">
              <a:latin typeface="CircularXX Medium" panose="02010604010101010104" pitchFamily="50" charset="0"/>
              <a:cs typeface="CircularXX Medium" panose="02010604010101010104" pitchFamily="50" charset="0"/>
            </a:rPr>
          </a:br>
          <a:r>
            <a:rPr lang="fr-CH" sz="900">
              <a:latin typeface="CircularXX Medium" panose="02010604010101010104" pitchFamily="50" charset="0"/>
              <a:cs typeface="CircularXX Medium" panose="02010604010101010104" pitchFamily="50" charset="0"/>
            </a:rPr>
            <a:t>et qualité </a:t>
          </a:r>
        </a:p>
        <a:p>
          <a:pPr algn="l">
            <a:spcAft>
              <a:spcPts val="300"/>
            </a:spcAft>
          </a:pPr>
          <a:r>
            <a:rPr lang="fr-CH" sz="900">
              <a:latin typeface="CircularXX Medium" panose="02010604010101010104" pitchFamily="50" charset="0"/>
              <a:cs typeface="CircularXX Medium" panose="02010604010101010104" pitchFamily="50" charset="0"/>
            </a:rPr>
            <a:t>80% </a:t>
          </a:r>
        </a:p>
      </dgm:t>
    </dgm:pt>
    <dgm:pt modelId="{D52719DF-13E4-4491-A6B8-CFA0078767E2}" type="parTrans" cxnId="{8764FE27-AC5D-4477-A0B5-154DFF53E8EB}">
      <dgm:prSet/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C6A4554E-70E6-4966-AB6E-F547763557EF}" type="sibTrans" cxnId="{8764FE27-AC5D-4477-A0B5-154DFF53E8EB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>
            <a:lnSpc>
              <a:spcPct val="100000"/>
            </a:lnSpc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Romain Suchet – 01.05.19 </a:t>
          </a:r>
        </a:p>
      </dgm:t>
    </dgm:pt>
    <dgm:pt modelId="{1546C4CC-005E-41DB-B9D2-A2B5C74C000A}">
      <dgm:prSet phldrT="[Texte]"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 </a:t>
          </a:r>
        </a:p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Nature et biodiversité</a:t>
          </a:r>
        </a:p>
        <a:p>
          <a:pPr marL="0" lvl="0" algn="l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H" sz="1000" kern="1200">
              <a:latin typeface="CircularXX Medium" panose="02010604010101010104" pitchFamily="50" charset="0"/>
              <a:cs typeface="CircularXX Medium" panose="02010604010101010104" pitchFamily="50" charset="0"/>
            </a:rPr>
            <a:t>80%</a:t>
          </a:r>
        </a:p>
      </dgm:t>
    </dgm:pt>
    <dgm:pt modelId="{DAD574EF-C3AC-4E78-972D-298EECE60074}" type="parTrans" cxnId="{1C0954C9-79A3-48DE-9B9F-E432D79FA0D8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8DFA72A9-DDF3-4601-BADE-4399AE7631F9}" type="sibTrans" cxnId="{1C0954C9-79A3-48DE-9B9F-E432D79FA0D8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Valérie Collaud – 01.12.15</a:t>
          </a:r>
        </a:p>
      </dgm:t>
    </dgm:pt>
    <dgm:pt modelId="{C49C81A9-3CD6-4A19-9FF1-A48A81CBBACE}">
      <dgm:prSet phldrT="[Texte]"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DD, sensibilisation et éducation</a:t>
          </a:r>
          <a:b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</a:b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gm:t>
    </dgm:pt>
    <dgm:pt modelId="{957EFD35-C07A-4CE9-8581-463C5CDEA59E}" type="parTrans" cxnId="{D3FD7DF6-0F30-4510-8070-6305B0199383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7410778E-68A2-4389-9FCC-FD10760B9954}" type="sibTrans" cxnId="{D3FD7DF6-0F30-4510-8070-6305B0199383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Elsa Laubez – 01.10.22</a:t>
          </a:r>
        </a:p>
      </dgm:t>
    </dgm:pt>
    <dgm:pt modelId="{F965A71A-CD1E-4E74-AE1C-AEC1C53BCD28}">
      <dgm:prSet phldrT="[Texte]"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 Communication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gm:t>
    </dgm:pt>
    <dgm:pt modelId="{4D309357-D940-4359-87C2-B26C7F97AB0E}" type="parTrans" cxnId="{E8A37BA6-9AC3-49D3-8CD2-173222020F40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E84498B4-A6FD-49DB-9EC7-30701F613198}" type="sibTrans" cxnId="{E8A37BA6-9AC3-49D3-8CD2-173222020F40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Marjorie Born – 01.05.19</a:t>
          </a:r>
        </a:p>
      </dgm:t>
    </dgm:pt>
    <dgm:pt modelId="{FB7182E2-CE32-4553-AD38-2BD955229994}">
      <dgm:prSet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Secrétaire-comptable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gm:t>
    </dgm:pt>
    <dgm:pt modelId="{07056F14-ABEB-438D-99FE-7EA829DBEDE6}" type="parTrans" cxnId="{650BDF47-4D70-4A70-9970-8B88F67AC922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>
          <a:solidFill>
            <a:schemeClr val="bg1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74FE8392-9C53-47E7-B9F3-9118A651067B}" type="sibTrans" cxnId="{650BDF47-4D70-4A70-9970-8B88F67AC922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Margaux </a:t>
          </a:r>
          <a:r>
            <a:rPr lang="fr-CH" sz="800" kern="1200" err="1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Velas</a:t>
          </a: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 – 17.09.24</a:t>
          </a:r>
        </a:p>
      </dgm:t>
    </dgm:pt>
    <dgm:pt modelId="{73A1B18B-04A2-46AD-B824-3489A2144F2B}">
      <dgm:prSet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</a:t>
          </a:r>
        </a:p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Paysage</a:t>
          </a:r>
          <a:b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</a:b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et nature</a:t>
          </a:r>
        </a:p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gm:t>
    </dgm:pt>
    <dgm:pt modelId="{73C2B636-7E19-4365-A813-48B5530CBF99}" type="parTrans" cxnId="{7BC0BE1C-D239-48DC-BD14-A3B20BB68C7D}">
      <dgm:prSet/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32CCACB3-47DE-4A38-A0FD-B8473AAC86A8}" type="sibTrans" cxnId="{7BC0BE1C-D239-48DC-BD14-A3B20BB68C7D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 kern="1200" dirty="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Caroline Khamissé – 01.09.18</a:t>
          </a:r>
        </a:p>
      </dgm:t>
    </dgm:pt>
    <dgm:pt modelId="{9ECB9E5D-7993-4C0B-9E80-9CE050D3B6B6}">
      <dgm:prSet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 Agriculture et économie de proximité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gm:t>
    </dgm:pt>
    <dgm:pt modelId="{A5895634-5DA8-4BF2-890B-F5E94B038D59}" type="parTrans" cxnId="{591D0FA3-81D8-456A-9EF7-B2E4095F6FE7}">
      <dgm:prSet/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5F858D96-DB5E-4F36-9101-2CF4CA359995}" type="sibTrans" cxnId="{591D0FA3-81D8-456A-9EF7-B2E4095F6FE7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Hélène Delille – 01.07.22</a:t>
          </a:r>
        </a:p>
      </dgm:t>
    </dgm:pt>
    <dgm:pt modelId="{7C9C5EF7-31E2-40BD-A307-EC119C2C5C95}">
      <dgm:prSet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Tourisme, énergie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et mobilité 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gm:t>
    </dgm:pt>
    <dgm:pt modelId="{5E21F7F5-EF7E-4DFF-AC2F-94B4D6470997}" type="parTrans" cxnId="{4865186B-5D25-475F-9D17-790575344D2A}">
      <dgm:prSet/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E391D587-C4A0-456A-96CC-BAF65A396FE7}" type="sibTrans" cxnId="{4865186B-5D25-475F-9D17-790575344D2A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Manon Jakob– 01.02.26</a:t>
          </a:r>
          <a:endParaRPr lang="fr-CH" sz="800" kern="1200" dirty="0">
            <a:solidFill>
              <a:srgbClr val="214433"/>
            </a:solidFill>
            <a:latin typeface="CircularXX Medium" panose="02010604010101010104" pitchFamily="50" charset="0"/>
            <a:ea typeface="+mn-ea"/>
            <a:cs typeface="CircularXX Medium" panose="02010604010101010104" pitchFamily="50" charset="0"/>
          </a:endParaRPr>
        </a:p>
      </dgm:t>
    </dgm:pt>
    <dgm:pt modelId="{FE61F55D-7B97-4612-AA46-390A7E6A89BB}">
      <dgm:prSet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 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DD, sensibilisation et éducation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gm:t>
    </dgm:pt>
    <dgm:pt modelId="{82C5D718-9522-4CF6-A94B-F5982D881719}" type="parTrans" cxnId="{D55B1E6A-4A2D-4281-8A09-591DD45E7DB1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904BD35D-6D52-4609-AFAC-C8C0362F1678}" type="sibTrans" cxnId="{D55B1E6A-4A2D-4281-8A09-591DD45E7DB1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Anaïs Fayolle – 15.06.20</a:t>
          </a:r>
        </a:p>
      </dgm:t>
    </dgm:pt>
    <dgm:pt modelId="{ED151A79-5905-420E-8507-D38C552379D9}">
      <dgm:prSet custT="1"/>
      <dgm:spPr>
        <a:solidFill>
          <a:srgbClr val="214433"/>
        </a:solidFill>
        <a:ln>
          <a:solidFill>
            <a:srgbClr val="214433"/>
          </a:solidFill>
        </a:ln>
      </dgm:spPr>
      <dgm:t>
        <a:bodyPr lIns="108000" tIns="108000" rIns="108000" bIns="108000" anchor="ctr" anchorCtr="1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 dirty="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Collaborateur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 dirty="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Nature et paysage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 dirty="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90%</a:t>
          </a:r>
        </a:p>
      </dgm:t>
    </dgm:pt>
    <dgm:pt modelId="{490F17F7-C548-4574-BDED-2B361992D919}" type="parTrans" cxnId="{B666A619-E797-4D01-BAB2-683D1C4526CB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9542BEC8-591F-4934-8914-B9BD3968FFEF}" type="sibTrans" cxnId="{B666A619-E797-4D01-BAB2-683D1C4526CB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 kern="1200" dirty="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Vincent Jeannet – 01.01.24</a:t>
          </a:r>
        </a:p>
      </dgm:t>
    </dgm:pt>
    <dgm:pt modelId="{94AC1AF1-C416-4F8F-A0BA-88BE33264379}">
      <dgm:prSet custT="1"/>
      <dgm:spPr>
        <a:solidFill>
          <a:srgbClr val="214433"/>
        </a:solidFill>
      </dgm:spPr>
      <dgm:t>
        <a:bodyPr lIns="108000" tIns="108000" rIns="108000" bIns="108000" anchor="ctr" anchorCtr="1"/>
        <a:lstStyle/>
        <a:p>
          <a:pPr algn="l">
            <a:spcAft>
              <a:spcPts val="300"/>
            </a:spcAft>
          </a:pPr>
          <a:r>
            <a:rPr lang="fr-CH" sz="900">
              <a:latin typeface="CircularXX Medium" panose="02010604010101010104" pitchFamily="50" charset="0"/>
              <a:cs typeface="CircularXX Medium" panose="02010604010101010104" pitchFamily="50" charset="0"/>
            </a:rPr>
            <a:t>Collaboratrice</a:t>
          </a:r>
        </a:p>
        <a:p>
          <a:pPr algn="l">
            <a:spcAft>
              <a:spcPts val="300"/>
            </a:spcAft>
          </a:pPr>
          <a:r>
            <a:rPr lang="fr-CH" sz="800">
              <a:latin typeface="CircularXX Medium" panose="02010604010101010104" pitchFamily="50" charset="0"/>
              <a:cs typeface="CircularXX Medium" panose="02010604010101010104" pitchFamily="50" charset="0"/>
            </a:rPr>
            <a:t>Produits du terroir et économie de proximité</a:t>
          </a:r>
        </a:p>
        <a:p>
          <a:pPr algn="l">
            <a:spcAft>
              <a:spcPts val="300"/>
            </a:spcAft>
          </a:pPr>
          <a:r>
            <a:rPr lang="fr-CH" sz="900">
              <a:latin typeface="CircularXX Medium" panose="02010604010101010104" pitchFamily="50" charset="0"/>
              <a:cs typeface="CircularXX Medium" panose="02010604010101010104" pitchFamily="50" charset="0"/>
            </a:rPr>
            <a:t>100%</a:t>
          </a:r>
        </a:p>
      </dgm:t>
    </dgm:pt>
    <dgm:pt modelId="{C88A548A-F2A9-4C8A-9F47-4EFB4BDE0E4A}" type="parTrans" cxnId="{836AE028-7DDF-4FE0-88EA-8A50550C9E8C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ln w="19050">
          <a:solidFill>
            <a:srgbClr val="214433"/>
          </a:solidFill>
        </a:ln>
      </dgm:spPr>
      <dgm:t>
        <a:bodyPr/>
        <a:lstStyle/>
        <a:p>
          <a:pPr algn="l"/>
          <a:endParaRPr lang="fr-CH"/>
        </a:p>
      </dgm:t>
    </dgm:pt>
    <dgm:pt modelId="{C0C58FBA-BBAE-46E4-9122-D0E9F8490985}" type="sibTrans" cxnId="{836AE028-7DDF-4FE0-88EA-8A50550C9E8C}">
      <dgm:prSet custT="1"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 lIns="72000" tIns="72000" rIns="72000" bIns="72000" anchor="b" anchorCtr="0"/>
        <a:lstStyle/>
        <a:p>
          <a:pPr algn="l"/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Charlotte </a:t>
          </a:r>
          <a:r>
            <a:rPr lang="fr-CH" sz="800" kern="1200" err="1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Quernet</a:t>
          </a: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 – 08.01.24</a:t>
          </a:r>
        </a:p>
      </dgm:t>
    </dgm:pt>
    <dgm:pt modelId="{BDD4DF32-78B2-4C78-B5F7-A33D0C74F525}">
      <dgm:prSet custT="1"/>
      <dgm:spPr>
        <a:solidFill>
          <a:srgbClr val="214433"/>
        </a:solidFill>
      </dgm:spPr>
      <dgm:t>
        <a:bodyPr/>
        <a:lstStyle/>
        <a:p>
          <a:pPr marL="216000" algn="l">
            <a:spcBef>
              <a:spcPts val="0"/>
            </a:spcBef>
          </a:pPr>
          <a:r>
            <a:rPr lang="fr-CH" sz="900" dirty="0">
              <a:latin typeface="CircularXX Medium" panose="02010604010101010104" pitchFamily="50" charset="0"/>
              <a:cs typeface="CircularXX Medium" panose="02010604010101010104" pitchFamily="50" charset="0"/>
            </a:rPr>
            <a:t>Stagiaire</a:t>
          </a:r>
        </a:p>
        <a:p>
          <a:pPr marL="216000" algn="l">
            <a:spcBef>
              <a:spcPts val="0"/>
            </a:spcBef>
          </a:pPr>
          <a:r>
            <a:rPr lang="fr-CH" sz="900" dirty="0">
              <a:latin typeface="CircularXX Medium" panose="02010604010101010104" pitchFamily="50" charset="0"/>
              <a:cs typeface="CircularXX Medium" panose="02010604010101010104" pitchFamily="50" charset="0"/>
            </a:rPr>
            <a:t>Nature et</a:t>
          </a:r>
        </a:p>
        <a:p>
          <a:pPr marL="216000" algn="l">
            <a:spcBef>
              <a:spcPts val="0"/>
            </a:spcBef>
          </a:pPr>
          <a:r>
            <a:rPr lang="fr-CH" sz="900" dirty="0">
              <a:latin typeface="CircularXX Medium" panose="02010604010101010104" pitchFamily="50" charset="0"/>
              <a:cs typeface="CircularXX Medium" panose="02010604010101010104" pitchFamily="50" charset="0"/>
            </a:rPr>
            <a:t>paysage</a:t>
          </a:r>
        </a:p>
        <a:p>
          <a:pPr marL="216000" algn="l">
            <a:spcBef>
              <a:spcPts val="0"/>
            </a:spcBef>
          </a:pPr>
          <a:r>
            <a:rPr lang="fr-CH" sz="900" dirty="0">
              <a:latin typeface="CircularXX Medium" panose="02010604010101010104" pitchFamily="50" charset="0"/>
              <a:cs typeface="CircularXX Medium" panose="02010604010101010104" pitchFamily="50" charset="0"/>
            </a:rPr>
            <a:t>100%</a:t>
          </a:r>
        </a:p>
      </dgm:t>
    </dgm:pt>
    <dgm:pt modelId="{575F62B7-B72F-4A25-9C9F-58B101BE62EB}" type="parTrans" cxnId="{DD051984-BF2C-44C9-9895-1F2C05F3D87C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solidFill>
          <a:srgbClr val="214433"/>
        </a:solidFill>
        <a:ln>
          <a:solidFill>
            <a:srgbClr val="214433"/>
          </a:solidFill>
        </a:ln>
      </dgm:spPr>
      <dgm:t>
        <a:bodyPr/>
        <a:lstStyle/>
        <a:p>
          <a:endParaRPr lang="fr-CH"/>
        </a:p>
      </dgm:t>
    </dgm:pt>
    <dgm:pt modelId="{41598BFE-E2FC-41F9-99F4-D3EFE5E8647D}" type="sibTrans" cxnId="{DD051984-BF2C-44C9-9895-1F2C05F3D87C}">
      <dgm:prSet/>
      <dgm:spPr>
        <a:solidFill>
          <a:srgbClr val="BBCC33">
            <a:alpha val="90000"/>
          </a:srgbClr>
        </a:solidFill>
        <a:ln>
          <a:solidFill>
            <a:srgbClr val="214433"/>
          </a:solidFill>
        </a:ln>
      </dgm:spPr>
      <dgm:t>
        <a:bodyPr/>
        <a:lstStyle/>
        <a:p>
          <a:pPr algn="l"/>
          <a:r>
            <a:rPr lang="fr-CH" dirty="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Cléa </a:t>
          </a:r>
          <a:r>
            <a:rPr lang="fr-CH" dirty="0" err="1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Xausa</a:t>
          </a:r>
          <a:r>
            <a:rPr lang="fr-CH" dirty="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 </a:t>
          </a:r>
          <a:r>
            <a:rPr lang="fr-CH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– 02.03.26</a:t>
          </a:r>
          <a:endParaRPr lang="fr-CH" dirty="0">
            <a:solidFill>
              <a:srgbClr val="214433"/>
            </a:solidFill>
            <a:latin typeface="CircularXX Medium" panose="02010604010101010104" pitchFamily="50" charset="0"/>
            <a:cs typeface="CircularXX Medium" panose="02010604010101010104" pitchFamily="50" charset="0"/>
          </a:endParaRPr>
        </a:p>
      </dgm:t>
    </dgm:pt>
    <dgm:pt modelId="{8591B5A9-17CB-4D97-8AB9-1491B796C82D}" type="pres">
      <dgm:prSet presAssocID="{B7D5E99E-66EC-4B6C-9CD2-A50100FBCB0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B0C3ACE-09D5-4262-A120-EC05F53D06F3}" type="pres">
      <dgm:prSet presAssocID="{6A8BC015-C59F-410C-B39D-D9D59A63D75B}" presName="hierRoot1" presStyleCnt="0">
        <dgm:presLayoutVars>
          <dgm:hierBranch val="init"/>
        </dgm:presLayoutVars>
      </dgm:prSet>
      <dgm:spPr/>
    </dgm:pt>
    <dgm:pt modelId="{385BF756-885A-48F4-9225-B220D6CCC208}" type="pres">
      <dgm:prSet presAssocID="{6A8BC015-C59F-410C-B39D-D9D59A63D75B}" presName="rootComposite1" presStyleCnt="0"/>
      <dgm:spPr/>
    </dgm:pt>
    <dgm:pt modelId="{D5303B09-AA3A-4F6D-B713-0755A0878B01}" type="pres">
      <dgm:prSet presAssocID="{6A8BC015-C59F-410C-B39D-D9D59A63D75B}" presName="rootText1" presStyleLbl="node0" presStyleIdx="0" presStyleCnt="1" custScaleX="112244" custScaleY="216789">
        <dgm:presLayoutVars>
          <dgm:chMax/>
          <dgm:chPref val="3"/>
        </dgm:presLayoutVars>
      </dgm:prSet>
      <dgm:spPr/>
    </dgm:pt>
    <dgm:pt modelId="{1F34891C-35E9-47F9-AE47-8A333AB997BE}" type="pres">
      <dgm:prSet presAssocID="{6A8BC015-C59F-410C-B39D-D9D59A63D75B}" presName="titleText1" presStyleLbl="fgAcc0" presStyleIdx="0" presStyleCnt="1" custScaleX="164415" custScaleY="149086" custLinFactY="96286" custLinFactNeighborX="11281" custLinFactNeighborY="100000">
        <dgm:presLayoutVars>
          <dgm:chMax val="0"/>
          <dgm:chPref val="0"/>
        </dgm:presLayoutVars>
      </dgm:prSet>
      <dgm:spPr/>
    </dgm:pt>
    <dgm:pt modelId="{14910462-F475-4379-A6E7-6FA832C0D2F8}" type="pres">
      <dgm:prSet presAssocID="{6A8BC015-C59F-410C-B39D-D9D59A63D75B}" presName="rootConnector1" presStyleLbl="node1" presStyleIdx="0" presStyleCnt="11"/>
      <dgm:spPr/>
    </dgm:pt>
    <dgm:pt modelId="{E137D050-0C9C-4033-A24E-30F7B323DB54}" type="pres">
      <dgm:prSet presAssocID="{6A8BC015-C59F-410C-B39D-D9D59A63D75B}" presName="hierChild2" presStyleCnt="0"/>
      <dgm:spPr/>
    </dgm:pt>
    <dgm:pt modelId="{45550A3B-1C1F-4939-8F21-1BF58E09D512}" type="pres">
      <dgm:prSet presAssocID="{DAD574EF-C3AC-4E78-972D-298EECE60074}" presName="Name37" presStyleLbl="parChTrans1D2" presStyleIdx="0" presStyleCnt="8"/>
      <dgm:spPr/>
    </dgm:pt>
    <dgm:pt modelId="{94DC203D-7D43-4F64-A62D-8B80BA7132BD}" type="pres">
      <dgm:prSet presAssocID="{1546C4CC-005E-41DB-B9D2-A2B5C74C000A}" presName="hierRoot2" presStyleCnt="0">
        <dgm:presLayoutVars>
          <dgm:hierBranch val="init"/>
        </dgm:presLayoutVars>
      </dgm:prSet>
      <dgm:spPr/>
    </dgm:pt>
    <dgm:pt modelId="{640275E6-4BCE-4527-BF42-8AE207A9BDB2}" type="pres">
      <dgm:prSet presAssocID="{1546C4CC-005E-41DB-B9D2-A2B5C74C000A}" presName="rootComposite" presStyleCnt="0"/>
      <dgm:spPr/>
    </dgm:pt>
    <dgm:pt modelId="{730E1CBA-DE5D-405B-8966-A90626A26210}" type="pres">
      <dgm:prSet presAssocID="{1546C4CC-005E-41DB-B9D2-A2B5C74C000A}" presName="rootText" presStyleLbl="node1" presStyleIdx="0" presStyleCnt="11" custScaleX="112244" custScaleY="218208">
        <dgm:presLayoutVars>
          <dgm:chMax/>
          <dgm:chPref val="3"/>
        </dgm:presLayoutVars>
      </dgm:prSet>
      <dgm:spPr/>
    </dgm:pt>
    <dgm:pt modelId="{0D2FF111-922E-41A8-8DD6-9AC32E432199}" type="pres">
      <dgm:prSet presAssocID="{1546C4CC-005E-41DB-B9D2-A2B5C74C000A}" presName="titleText2" presStyleLbl="fgAcc1" presStyleIdx="0" presStyleCnt="11" custScaleX="164415" custScaleY="149086" custLinFactY="100000" custLinFactNeighborX="11777" custLinFactNeighborY="112601">
        <dgm:presLayoutVars>
          <dgm:chMax val="0"/>
          <dgm:chPref val="0"/>
        </dgm:presLayoutVars>
      </dgm:prSet>
      <dgm:spPr/>
    </dgm:pt>
    <dgm:pt modelId="{ED07441B-CF54-48A1-9581-F82F90538B1B}" type="pres">
      <dgm:prSet presAssocID="{1546C4CC-005E-41DB-B9D2-A2B5C74C000A}" presName="rootConnector" presStyleLbl="node2" presStyleIdx="0" presStyleCnt="0"/>
      <dgm:spPr/>
    </dgm:pt>
    <dgm:pt modelId="{B7C5C44C-E027-4C00-820C-5E6B59ACD1F8}" type="pres">
      <dgm:prSet presAssocID="{1546C4CC-005E-41DB-B9D2-A2B5C74C000A}" presName="hierChild4" presStyleCnt="0"/>
      <dgm:spPr/>
    </dgm:pt>
    <dgm:pt modelId="{2E91C9A7-9AAA-4455-BE9E-38A7A5557A41}" type="pres">
      <dgm:prSet presAssocID="{1546C4CC-005E-41DB-B9D2-A2B5C74C000A}" presName="hierChild5" presStyleCnt="0"/>
      <dgm:spPr/>
    </dgm:pt>
    <dgm:pt modelId="{561DB01A-6E4B-4DA4-AAB8-E6DB7D32F174}" type="pres">
      <dgm:prSet presAssocID="{73C2B636-7E19-4365-A813-48B5530CBF99}" presName="Name37" presStyleLbl="parChTrans1D2" presStyleIdx="1" presStyleCnt="8"/>
      <dgm:spPr/>
    </dgm:pt>
    <dgm:pt modelId="{E0A90E54-ACDA-455B-881F-BB12D770EE98}" type="pres">
      <dgm:prSet presAssocID="{73A1B18B-04A2-46AD-B824-3489A2144F2B}" presName="hierRoot2" presStyleCnt="0">
        <dgm:presLayoutVars>
          <dgm:hierBranch val="init"/>
        </dgm:presLayoutVars>
      </dgm:prSet>
      <dgm:spPr/>
    </dgm:pt>
    <dgm:pt modelId="{7C9CD1E3-F99A-4251-9146-2447577FBF4D}" type="pres">
      <dgm:prSet presAssocID="{73A1B18B-04A2-46AD-B824-3489A2144F2B}" presName="rootComposite" presStyleCnt="0"/>
      <dgm:spPr/>
    </dgm:pt>
    <dgm:pt modelId="{6DA1C19A-5975-4B1E-AAAD-EBB29FF7EB77}" type="pres">
      <dgm:prSet presAssocID="{73A1B18B-04A2-46AD-B824-3489A2144F2B}" presName="rootText" presStyleLbl="node1" presStyleIdx="1" presStyleCnt="11" custScaleX="112244" custScaleY="218208">
        <dgm:presLayoutVars>
          <dgm:chMax/>
          <dgm:chPref val="3"/>
        </dgm:presLayoutVars>
      </dgm:prSet>
      <dgm:spPr/>
    </dgm:pt>
    <dgm:pt modelId="{7517EFDF-910E-4F81-AEB3-9C3199E2D020}" type="pres">
      <dgm:prSet presAssocID="{73A1B18B-04A2-46AD-B824-3489A2144F2B}" presName="titleText2" presStyleLbl="fgAcc1" presStyleIdx="1" presStyleCnt="11" custScaleX="184267" custScaleY="149086" custLinFactY="100000" custLinFactNeighborX="21118" custLinFactNeighborY="112602">
        <dgm:presLayoutVars>
          <dgm:chMax val="0"/>
          <dgm:chPref val="0"/>
        </dgm:presLayoutVars>
      </dgm:prSet>
      <dgm:spPr/>
    </dgm:pt>
    <dgm:pt modelId="{8059156F-7084-4A1A-8804-015DA98E43CB}" type="pres">
      <dgm:prSet presAssocID="{73A1B18B-04A2-46AD-B824-3489A2144F2B}" presName="rootConnector" presStyleLbl="node2" presStyleIdx="0" presStyleCnt="0"/>
      <dgm:spPr/>
    </dgm:pt>
    <dgm:pt modelId="{B5E47009-D8C4-4BEE-86B3-8B4DB0502465}" type="pres">
      <dgm:prSet presAssocID="{73A1B18B-04A2-46AD-B824-3489A2144F2B}" presName="hierChild4" presStyleCnt="0"/>
      <dgm:spPr/>
    </dgm:pt>
    <dgm:pt modelId="{839498C9-97C1-4FE1-A3F7-4A074E126D96}" type="pres">
      <dgm:prSet presAssocID="{490F17F7-C548-4574-BDED-2B361992D919}" presName="Name37" presStyleLbl="parChTrans1D3" presStyleIdx="0" presStyleCnt="4"/>
      <dgm:spPr/>
    </dgm:pt>
    <dgm:pt modelId="{5B230807-4BA7-4A48-BF58-40F38B987B11}" type="pres">
      <dgm:prSet presAssocID="{ED151A79-5905-420E-8507-D38C552379D9}" presName="hierRoot2" presStyleCnt="0">
        <dgm:presLayoutVars>
          <dgm:hierBranch val="init"/>
        </dgm:presLayoutVars>
      </dgm:prSet>
      <dgm:spPr/>
    </dgm:pt>
    <dgm:pt modelId="{D8E44C58-1991-4016-A070-9400551F4D77}" type="pres">
      <dgm:prSet presAssocID="{ED151A79-5905-420E-8507-D38C552379D9}" presName="rootComposite" presStyleCnt="0"/>
      <dgm:spPr/>
    </dgm:pt>
    <dgm:pt modelId="{6C5EDCF0-CDA8-4B98-9266-A3FD6B527357}" type="pres">
      <dgm:prSet presAssocID="{ED151A79-5905-420E-8507-D38C552379D9}" presName="rootText" presStyleLbl="node1" presStyleIdx="2" presStyleCnt="11" custScaleX="112244" custScaleY="218208" custLinFactNeighborX="-60252" custLinFactNeighborY="3676">
        <dgm:presLayoutVars>
          <dgm:chMax/>
          <dgm:chPref val="3"/>
        </dgm:presLayoutVars>
      </dgm:prSet>
      <dgm:spPr/>
    </dgm:pt>
    <dgm:pt modelId="{5F9C19C6-9136-476F-A8E5-567050E80FF1}" type="pres">
      <dgm:prSet presAssocID="{ED151A79-5905-420E-8507-D38C552379D9}" presName="titleText2" presStyleLbl="fgAcc1" presStyleIdx="2" presStyleCnt="11" custScaleX="173143" custScaleY="149086" custLinFactY="100000" custLinFactNeighborX="-38740" custLinFactNeighborY="105007">
        <dgm:presLayoutVars>
          <dgm:chMax val="0"/>
          <dgm:chPref val="0"/>
        </dgm:presLayoutVars>
      </dgm:prSet>
      <dgm:spPr/>
    </dgm:pt>
    <dgm:pt modelId="{210D248E-31FF-4423-87DB-EB17DD86B9E2}" type="pres">
      <dgm:prSet presAssocID="{ED151A79-5905-420E-8507-D38C552379D9}" presName="rootConnector" presStyleLbl="node3" presStyleIdx="0" presStyleCnt="0"/>
      <dgm:spPr/>
    </dgm:pt>
    <dgm:pt modelId="{97429DF0-9310-4B21-BF91-EB930B25A8E4}" type="pres">
      <dgm:prSet presAssocID="{ED151A79-5905-420E-8507-D38C552379D9}" presName="hierChild4" presStyleCnt="0"/>
      <dgm:spPr/>
    </dgm:pt>
    <dgm:pt modelId="{5B6E852A-AB98-4CE6-9D68-67A7BA85CC13}" type="pres">
      <dgm:prSet presAssocID="{ED151A79-5905-420E-8507-D38C552379D9}" presName="hierChild5" presStyleCnt="0"/>
      <dgm:spPr/>
    </dgm:pt>
    <dgm:pt modelId="{A2DFA32E-FFF5-4CE8-8FC3-911546BDBE46}" type="pres">
      <dgm:prSet presAssocID="{575F62B7-B72F-4A25-9C9F-58B101BE62EB}" presName="Name37" presStyleLbl="parChTrans1D3" presStyleIdx="1" presStyleCnt="4"/>
      <dgm:spPr/>
    </dgm:pt>
    <dgm:pt modelId="{1EA7FD25-7936-4A47-8303-D8CB661C587C}" type="pres">
      <dgm:prSet presAssocID="{BDD4DF32-78B2-4C78-B5F7-A33D0C74F525}" presName="hierRoot2" presStyleCnt="0">
        <dgm:presLayoutVars>
          <dgm:hierBranch val="init"/>
        </dgm:presLayoutVars>
      </dgm:prSet>
      <dgm:spPr/>
    </dgm:pt>
    <dgm:pt modelId="{0494BDB8-17D5-4D1A-B999-59A42D5E7D23}" type="pres">
      <dgm:prSet presAssocID="{BDD4DF32-78B2-4C78-B5F7-A33D0C74F525}" presName="rootComposite" presStyleCnt="0"/>
      <dgm:spPr/>
    </dgm:pt>
    <dgm:pt modelId="{CFABB205-3765-46F0-A790-7BDB5A807AE6}" type="pres">
      <dgm:prSet presAssocID="{BDD4DF32-78B2-4C78-B5F7-A33D0C74F525}" presName="rootText" presStyleLbl="node1" presStyleIdx="3" presStyleCnt="11" custScaleX="111467" custScaleY="215288" custLinFactNeighborX="-45031" custLinFactNeighborY="6596">
        <dgm:presLayoutVars>
          <dgm:chMax/>
          <dgm:chPref val="3"/>
        </dgm:presLayoutVars>
      </dgm:prSet>
      <dgm:spPr/>
    </dgm:pt>
    <dgm:pt modelId="{F8A27505-9A0F-493C-8B35-B64B7930ABAC}" type="pres">
      <dgm:prSet presAssocID="{BDD4DF32-78B2-4C78-B5F7-A33D0C74F525}" presName="titleText2" presStyleLbl="fgAcc1" presStyleIdx="3" presStyleCnt="11" custScaleX="165124" custScaleY="138880" custLinFactY="97838" custLinFactNeighborX="-19459" custLinFactNeighborY="100000">
        <dgm:presLayoutVars>
          <dgm:chMax val="0"/>
          <dgm:chPref val="0"/>
        </dgm:presLayoutVars>
      </dgm:prSet>
      <dgm:spPr/>
    </dgm:pt>
    <dgm:pt modelId="{A30215ED-9ABE-4CCD-90B6-658CFDD12597}" type="pres">
      <dgm:prSet presAssocID="{BDD4DF32-78B2-4C78-B5F7-A33D0C74F525}" presName="rootConnector" presStyleLbl="node3" presStyleIdx="0" presStyleCnt="0"/>
      <dgm:spPr/>
    </dgm:pt>
    <dgm:pt modelId="{760D6F05-9C72-429B-9E81-2D65909B83EB}" type="pres">
      <dgm:prSet presAssocID="{BDD4DF32-78B2-4C78-B5F7-A33D0C74F525}" presName="hierChild4" presStyleCnt="0"/>
      <dgm:spPr/>
    </dgm:pt>
    <dgm:pt modelId="{011D573F-2BBA-48D9-884C-63D6A1D7A8DB}" type="pres">
      <dgm:prSet presAssocID="{BDD4DF32-78B2-4C78-B5F7-A33D0C74F525}" presName="hierChild5" presStyleCnt="0"/>
      <dgm:spPr/>
    </dgm:pt>
    <dgm:pt modelId="{3190C3AE-FE71-4060-972B-FD2FCEB6D086}" type="pres">
      <dgm:prSet presAssocID="{73A1B18B-04A2-46AD-B824-3489A2144F2B}" presName="hierChild5" presStyleCnt="0"/>
      <dgm:spPr/>
    </dgm:pt>
    <dgm:pt modelId="{AD45DA7C-6282-429C-8A12-71CC70C69898}" type="pres">
      <dgm:prSet presAssocID="{A5895634-5DA8-4BF2-890B-F5E94B038D59}" presName="Name37" presStyleLbl="parChTrans1D2" presStyleIdx="2" presStyleCnt="8"/>
      <dgm:spPr/>
    </dgm:pt>
    <dgm:pt modelId="{21049284-D4C1-4740-AC67-4DB145FB9EA8}" type="pres">
      <dgm:prSet presAssocID="{9ECB9E5D-7993-4C0B-9E80-9CE050D3B6B6}" presName="hierRoot2" presStyleCnt="0">
        <dgm:presLayoutVars>
          <dgm:hierBranch val="init"/>
        </dgm:presLayoutVars>
      </dgm:prSet>
      <dgm:spPr/>
    </dgm:pt>
    <dgm:pt modelId="{82A16B4D-29D8-4025-9DC6-17FF7C2D64EF}" type="pres">
      <dgm:prSet presAssocID="{9ECB9E5D-7993-4C0B-9E80-9CE050D3B6B6}" presName="rootComposite" presStyleCnt="0"/>
      <dgm:spPr/>
    </dgm:pt>
    <dgm:pt modelId="{ACC72D6A-73C7-4108-B8F1-DF4CB5F239EC}" type="pres">
      <dgm:prSet presAssocID="{9ECB9E5D-7993-4C0B-9E80-9CE050D3B6B6}" presName="rootText" presStyleLbl="node1" presStyleIdx="4" presStyleCnt="11" custScaleX="112244" custScaleY="218208">
        <dgm:presLayoutVars>
          <dgm:chMax/>
          <dgm:chPref val="3"/>
        </dgm:presLayoutVars>
      </dgm:prSet>
      <dgm:spPr/>
    </dgm:pt>
    <dgm:pt modelId="{519D5E0E-A0E0-43D7-9CC7-D78088ED393D}" type="pres">
      <dgm:prSet presAssocID="{9ECB9E5D-7993-4C0B-9E80-9CE050D3B6B6}" presName="titleText2" presStyleLbl="fgAcc1" presStyleIdx="4" presStyleCnt="11" custScaleX="164415" custScaleY="149086" custLinFactY="100000" custLinFactNeighborX="9242" custLinFactNeighborY="117267">
        <dgm:presLayoutVars>
          <dgm:chMax val="0"/>
          <dgm:chPref val="0"/>
        </dgm:presLayoutVars>
      </dgm:prSet>
      <dgm:spPr/>
    </dgm:pt>
    <dgm:pt modelId="{23788372-0848-410A-AC6B-EAD930C4423B}" type="pres">
      <dgm:prSet presAssocID="{9ECB9E5D-7993-4C0B-9E80-9CE050D3B6B6}" presName="rootConnector" presStyleLbl="node2" presStyleIdx="0" presStyleCnt="0"/>
      <dgm:spPr/>
    </dgm:pt>
    <dgm:pt modelId="{0752BE15-39D9-4B2A-9BA3-DC797F1D640C}" type="pres">
      <dgm:prSet presAssocID="{9ECB9E5D-7993-4C0B-9E80-9CE050D3B6B6}" presName="hierChild4" presStyleCnt="0"/>
      <dgm:spPr/>
    </dgm:pt>
    <dgm:pt modelId="{3784E07B-E712-4BE8-9AFC-12D0B20F1C49}" type="pres">
      <dgm:prSet presAssocID="{C88A548A-F2A9-4C8A-9F47-4EFB4BDE0E4A}" presName="Name37" presStyleLbl="parChTrans1D3" presStyleIdx="2" presStyleCnt="4"/>
      <dgm:spPr/>
    </dgm:pt>
    <dgm:pt modelId="{1AE0F9BB-D738-453F-9195-9C7016D1B421}" type="pres">
      <dgm:prSet presAssocID="{94AC1AF1-C416-4F8F-A0BA-88BE33264379}" presName="hierRoot2" presStyleCnt="0">
        <dgm:presLayoutVars>
          <dgm:hierBranch val="init"/>
        </dgm:presLayoutVars>
      </dgm:prSet>
      <dgm:spPr/>
    </dgm:pt>
    <dgm:pt modelId="{D08B8A90-43FE-4DC3-AC5A-3550F7FADE4D}" type="pres">
      <dgm:prSet presAssocID="{94AC1AF1-C416-4F8F-A0BA-88BE33264379}" presName="rootComposite" presStyleCnt="0"/>
      <dgm:spPr/>
    </dgm:pt>
    <dgm:pt modelId="{5FF511A7-865D-4479-BCE9-24BF26BCDB48}" type="pres">
      <dgm:prSet presAssocID="{94AC1AF1-C416-4F8F-A0BA-88BE33264379}" presName="rootText" presStyleLbl="node1" presStyleIdx="5" presStyleCnt="11" custScaleX="112244" custScaleY="218208" custLinFactNeighborX="10" custLinFactNeighborY="17440">
        <dgm:presLayoutVars>
          <dgm:chMax/>
          <dgm:chPref val="3"/>
        </dgm:presLayoutVars>
      </dgm:prSet>
      <dgm:spPr/>
    </dgm:pt>
    <dgm:pt modelId="{F9B54F30-3BD7-4D21-AFD1-06659AB3E996}" type="pres">
      <dgm:prSet presAssocID="{94AC1AF1-C416-4F8F-A0BA-88BE33264379}" presName="titleText2" presStyleLbl="fgAcc1" presStyleIdx="5" presStyleCnt="11" custScaleX="191235" custScaleY="149086" custLinFactY="85588" custLinFactNeighborX="79700" custLinFactNeighborY="100000">
        <dgm:presLayoutVars>
          <dgm:chMax val="0"/>
          <dgm:chPref val="0"/>
        </dgm:presLayoutVars>
      </dgm:prSet>
      <dgm:spPr/>
    </dgm:pt>
    <dgm:pt modelId="{0AC627E6-8841-4D45-9C4A-CD2A32787C52}" type="pres">
      <dgm:prSet presAssocID="{94AC1AF1-C416-4F8F-A0BA-88BE33264379}" presName="rootConnector" presStyleLbl="node3" presStyleIdx="0" presStyleCnt="0"/>
      <dgm:spPr/>
    </dgm:pt>
    <dgm:pt modelId="{09C07411-22F6-4919-8991-901913B11E87}" type="pres">
      <dgm:prSet presAssocID="{94AC1AF1-C416-4F8F-A0BA-88BE33264379}" presName="hierChild4" presStyleCnt="0"/>
      <dgm:spPr/>
    </dgm:pt>
    <dgm:pt modelId="{E21014F4-5645-404D-94E4-C613CC90842E}" type="pres">
      <dgm:prSet presAssocID="{94AC1AF1-C416-4F8F-A0BA-88BE33264379}" presName="hierChild5" presStyleCnt="0"/>
      <dgm:spPr/>
    </dgm:pt>
    <dgm:pt modelId="{898758FB-D18D-410E-B5C8-2F91AB964722}" type="pres">
      <dgm:prSet presAssocID="{9ECB9E5D-7993-4C0B-9E80-9CE050D3B6B6}" presName="hierChild5" presStyleCnt="0"/>
      <dgm:spPr/>
    </dgm:pt>
    <dgm:pt modelId="{57EF20A1-F74E-4B3B-87C5-2C8103F73634}" type="pres">
      <dgm:prSet presAssocID="{5E21F7F5-EF7E-4DFF-AC2F-94B4D6470997}" presName="Name37" presStyleLbl="parChTrans1D2" presStyleIdx="3" presStyleCnt="8"/>
      <dgm:spPr/>
    </dgm:pt>
    <dgm:pt modelId="{48DE4566-1251-4A32-A6AE-84860C776832}" type="pres">
      <dgm:prSet presAssocID="{7C9C5EF7-31E2-40BD-A307-EC119C2C5C95}" presName="hierRoot2" presStyleCnt="0">
        <dgm:presLayoutVars>
          <dgm:hierBranch val="init"/>
        </dgm:presLayoutVars>
      </dgm:prSet>
      <dgm:spPr/>
    </dgm:pt>
    <dgm:pt modelId="{1635425D-409E-4C2B-B35B-C091667174D6}" type="pres">
      <dgm:prSet presAssocID="{7C9C5EF7-31E2-40BD-A307-EC119C2C5C95}" presName="rootComposite" presStyleCnt="0"/>
      <dgm:spPr/>
    </dgm:pt>
    <dgm:pt modelId="{23E8C84C-D4C1-4BCE-AC1C-DC6BB985BEBE}" type="pres">
      <dgm:prSet presAssocID="{7C9C5EF7-31E2-40BD-A307-EC119C2C5C95}" presName="rootText" presStyleLbl="node1" presStyleIdx="6" presStyleCnt="11" custScaleX="112244" custScaleY="218208">
        <dgm:presLayoutVars>
          <dgm:chMax/>
          <dgm:chPref val="3"/>
        </dgm:presLayoutVars>
      </dgm:prSet>
      <dgm:spPr/>
    </dgm:pt>
    <dgm:pt modelId="{EEE2A363-C3A6-4612-A052-44789D354D7C}" type="pres">
      <dgm:prSet presAssocID="{7C9C5EF7-31E2-40BD-A307-EC119C2C5C95}" presName="titleText2" presStyleLbl="fgAcc1" presStyleIdx="6" presStyleCnt="11" custScaleX="164415" custScaleY="149086" custLinFactY="100000" custLinFactNeighborX="11505" custLinFactNeighborY="117267">
        <dgm:presLayoutVars>
          <dgm:chMax val="0"/>
          <dgm:chPref val="0"/>
        </dgm:presLayoutVars>
      </dgm:prSet>
      <dgm:spPr/>
    </dgm:pt>
    <dgm:pt modelId="{C454D9EB-EF7A-45A0-A5EC-1D5290759806}" type="pres">
      <dgm:prSet presAssocID="{7C9C5EF7-31E2-40BD-A307-EC119C2C5C95}" presName="rootConnector" presStyleLbl="node2" presStyleIdx="0" presStyleCnt="0"/>
      <dgm:spPr/>
    </dgm:pt>
    <dgm:pt modelId="{3A5CE596-8F8E-4EDC-BC8F-C451191A375A}" type="pres">
      <dgm:prSet presAssocID="{7C9C5EF7-31E2-40BD-A307-EC119C2C5C95}" presName="hierChild4" presStyleCnt="0"/>
      <dgm:spPr/>
    </dgm:pt>
    <dgm:pt modelId="{2380DF8F-3FC0-4858-8D7A-49CEAA32EF00}" type="pres">
      <dgm:prSet presAssocID="{7C9C5EF7-31E2-40BD-A307-EC119C2C5C95}" presName="hierChild5" presStyleCnt="0"/>
      <dgm:spPr/>
    </dgm:pt>
    <dgm:pt modelId="{04352AD9-BAD4-4FE8-B13A-48A433E553A5}" type="pres">
      <dgm:prSet presAssocID="{957EFD35-C07A-4CE9-8581-463C5CDEA59E}" presName="Name37" presStyleLbl="parChTrans1D2" presStyleIdx="4" presStyleCnt="8"/>
      <dgm:spPr/>
    </dgm:pt>
    <dgm:pt modelId="{8E50A136-1CE8-478A-9110-9744D8A39781}" type="pres">
      <dgm:prSet presAssocID="{C49C81A9-3CD6-4A19-9FF1-A48A81CBBACE}" presName="hierRoot2" presStyleCnt="0">
        <dgm:presLayoutVars>
          <dgm:hierBranch val="init"/>
        </dgm:presLayoutVars>
      </dgm:prSet>
      <dgm:spPr/>
    </dgm:pt>
    <dgm:pt modelId="{6DD35348-C385-4403-A681-2685C78AB879}" type="pres">
      <dgm:prSet presAssocID="{C49C81A9-3CD6-4A19-9FF1-A48A81CBBACE}" presName="rootComposite" presStyleCnt="0"/>
      <dgm:spPr/>
    </dgm:pt>
    <dgm:pt modelId="{F4EB5CE1-A20F-424E-B719-C84DEEFC2488}" type="pres">
      <dgm:prSet presAssocID="{C49C81A9-3CD6-4A19-9FF1-A48A81CBBACE}" presName="rootText" presStyleLbl="node1" presStyleIdx="7" presStyleCnt="11" custScaleX="112244" custScaleY="218208">
        <dgm:presLayoutVars>
          <dgm:chMax/>
          <dgm:chPref val="3"/>
        </dgm:presLayoutVars>
      </dgm:prSet>
      <dgm:spPr/>
    </dgm:pt>
    <dgm:pt modelId="{BA46FE66-A09D-4401-BBFD-1A8E1601E4FC}" type="pres">
      <dgm:prSet presAssocID="{C49C81A9-3CD6-4A19-9FF1-A48A81CBBACE}" presName="titleText2" presStyleLbl="fgAcc1" presStyleIdx="7" presStyleCnt="11" custScaleX="164415" custScaleY="149086" custLinFactY="100000" custLinFactNeighborX="10410" custLinFactNeighborY="117267">
        <dgm:presLayoutVars>
          <dgm:chMax val="0"/>
          <dgm:chPref val="0"/>
        </dgm:presLayoutVars>
      </dgm:prSet>
      <dgm:spPr/>
    </dgm:pt>
    <dgm:pt modelId="{1AC0860D-00CF-471F-A51A-1DA8927DDDE5}" type="pres">
      <dgm:prSet presAssocID="{C49C81A9-3CD6-4A19-9FF1-A48A81CBBACE}" presName="rootConnector" presStyleLbl="node2" presStyleIdx="0" presStyleCnt="0"/>
      <dgm:spPr/>
    </dgm:pt>
    <dgm:pt modelId="{D3060D43-CD60-41C9-80E0-5A92A0CE0B2F}" type="pres">
      <dgm:prSet presAssocID="{C49C81A9-3CD6-4A19-9FF1-A48A81CBBACE}" presName="hierChild4" presStyleCnt="0"/>
      <dgm:spPr/>
    </dgm:pt>
    <dgm:pt modelId="{144DAAEE-7614-4365-BADE-AE32C01E50A3}" type="pres">
      <dgm:prSet presAssocID="{C49C81A9-3CD6-4A19-9FF1-A48A81CBBACE}" presName="hierChild5" presStyleCnt="0"/>
      <dgm:spPr/>
    </dgm:pt>
    <dgm:pt modelId="{2AE7992F-FC38-4CC9-ADFB-EC2A85A594DA}" type="pres">
      <dgm:prSet presAssocID="{82C5D718-9522-4CF6-A94B-F5982D881719}" presName="Name37" presStyleLbl="parChTrans1D2" presStyleIdx="5" presStyleCnt="8"/>
      <dgm:spPr/>
    </dgm:pt>
    <dgm:pt modelId="{4FE80A0C-5A67-421B-B256-23647BDDAF43}" type="pres">
      <dgm:prSet presAssocID="{FE61F55D-7B97-4612-AA46-390A7E6A89BB}" presName="hierRoot2" presStyleCnt="0">
        <dgm:presLayoutVars>
          <dgm:hierBranch val="init"/>
        </dgm:presLayoutVars>
      </dgm:prSet>
      <dgm:spPr/>
    </dgm:pt>
    <dgm:pt modelId="{BF754886-6106-46AE-A79E-83DDEEEB4F08}" type="pres">
      <dgm:prSet presAssocID="{FE61F55D-7B97-4612-AA46-390A7E6A89BB}" presName="rootComposite" presStyleCnt="0"/>
      <dgm:spPr/>
    </dgm:pt>
    <dgm:pt modelId="{426E1566-D2FE-424A-95CB-9DCC15D7343B}" type="pres">
      <dgm:prSet presAssocID="{FE61F55D-7B97-4612-AA46-390A7E6A89BB}" presName="rootText" presStyleLbl="node1" presStyleIdx="8" presStyleCnt="11" custScaleX="112244" custScaleY="218208">
        <dgm:presLayoutVars>
          <dgm:chMax/>
          <dgm:chPref val="3"/>
        </dgm:presLayoutVars>
      </dgm:prSet>
      <dgm:spPr/>
    </dgm:pt>
    <dgm:pt modelId="{9E361FEF-7E37-4264-A568-A755C2459425}" type="pres">
      <dgm:prSet presAssocID="{FE61F55D-7B97-4612-AA46-390A7E6A89BB}" presName="titleText2" presStyleLbl="fgAcc1" presStyleIdx="8" presStyleCnt="11" custScaleX="151614" custScaleY="149086" custLinFactY="100000" custLinFactNeighborX="10751" custLinFactNeighborY="117267">
        <dgm:presLayoutVars>
          <dgm:chMax val="0"/>
          <dgm:chPref val="0"/>
        </dgm:presLayoutVars>
      </dgm:prSet>
      <dgm:spPr/>
    </dgm:pt>
    <dgm:pt modelId="{EB889B94-E258-4EA9-9F9F-D1D2C275EA37}" type="pres">
      <dgm:prSet presAssocID="{FE61F55D-7B97-4612-AA46-390A7E6A89BB}" presName="rootConnector" presStyleLbl="node2" presStyleIdx="0" presStyleCnt="0"/>
      <dgm:spPr/>
    </dgm:pt>
    <dgm:pt modelId="{9168F470-9BC9-456D-83AF-7CCA700E03CA}" type="pres">
      <dgm:prSet presAssocID="{FE61F55D-7B97-4612-AA46-390A7E6A89BB}" presName="hierChild4" presStyleCnt="0"/>
      <dgm:spPr/>
    </dgm:pt>
    <dgm:pt modelId="{6956F5E6-3A78-42AC-8921-DCF0468E8CD5}" type="pres">
      <dgm:prSet presAssocID="{FE61F55D-7B97-4612-AA46-390A7E6A89BB}" presName="hierChild5" presStyleCnt="0"/>
      <dgm:spPr/>
    </dgm:pt>
    <dgm:pt modelId="{2C2BCBE6-0223-4AD9-AE44-037F7289802E}" type="pres">
      <dgm:prSet presAssocID="{4D309357-D940-4359-87C2-B26C7F97AB0E}" presName="Name37" presStyleLbl="parChTrans1D2" presStyleIdx="6" presStyleCnt="8"/>
      <dgm:spPr/>
    </dgm:pt>
    <dgm:pt modelId="{8D8466C2-FA58-407C-8FE3-ED004ABD73E4}" type="pres">
      <dgm:prSet presAssocID="{F965A71A-CD1E-4E74-AE1C-AEC1C53BCD28}" presName="hierRoot2" presStyleCnt="0">
        <dgm:presLayoutVars>
          <dgm:hierBranch val="init"/>
        </dgm:presLayoutVars>
      </dgm:prSet>
      <dgm:spPr/>
    </dgm:pt>
    <dgm:pt modelId="{E949BAB1-E9DA-4182-BAAD-7A16400A3649}" type="pres">
      <dgm:prSet presAssocID="{F965A71A-CD1E-4E74-AE1C-AEC1C53BCD28}" presName="rootComposite" presStyleCnt="0"/>
      <dgm:spPr/>
    </dgm:pt>
    <dgm:pt modelId="{36B65C70-ECB7-460B-960A-3C29D781D7DF}" type="pres">
      <dgm:prSet presAssocID="{F965A71A-CD1E-4E74-AE1C-AEC1C53BCD28}" presName="rootText" presStyleLbl="node1" presStyleIdx="9" presStyleCnt="11" custScaleX="112244" custScaleY="216789">
        <dgm:presLayoutVars>
          <dgm:chMax/>
          <dgm:chPref val="3"/>
        </dgm:presLayoutVars>
      </dgm:prSet>
      <dgm:spPr/>
    </dgm:pt>
    <dgm:pt modelId="{056D97C1-71B5-4A98-AAA7-928666B82994}" type="pres">
      <dgm:prSet presAssocID="{F965A71A-CD1E-4E74-AE1C-AEC1C53BCD28}" presName="titleText2" presStyleLbl="fgAcc1" presStyleIdx="9" presStyleCnt="11" custScaleX="164415" custScaleY="149086" custLinFactY="100000" custLinFactNeighborX="12600" custLinFactNeighborY="123329">
        <dgm:presLayoutVars>
          <dgm:chMax val="0"/>
          <dgm:chPref val="0"/>
        </dgm:presLayoutVars>
      </dgm:prSet>
      <dgm:spPr/>
    </dgm:pt>
    <dgm:pt modelId="{E3DF43C3-55D9-419A-ABA8-7983DAEE98D7}" type="pres">
      <dgm:prSet presAssocID="{F965A71A-CD1E-4E74-AE1C-AEC1C53BCD28}" presName="rootConnector" presStyleLbl="node2" presStyleIdx="0" presStyleCnt="0"/>
      <dgm:spPr/>
    </dgm:pt>
    <dgm:pt modelId="{6EDDA671-814A-412C-8ABD-128954D5C4C8}" type="pres">
      <dgm:prSet presAssocID="{F965A71A-CD1E-4E74-AE1C-AEC1C53BCD28}" presName="hierChild4" presStyleCnt="0"/>
      <dgm:spPr/>
    </dgm:pt>
    <dgm:pt modelId="{1826EC3F-E1E8-4617-A73A-3B5E1BAEABC0}" type="pres">
      <dgm:prSet presAssocID="{F965A71A-CD1E-4E74-AE1C-AEC1C53BCD28}" presName="hierChild5" presStyleCnt="0"/>
      <dgm:spPr/>
    </dgm:pt>
    <dgm:pt modelId="{025ED0EB-0DC6-41CB-A2E8-D9E84B620BD8}" type="pres">
      <dgm:prSet presAssocID="{6A8BC015-C59F-410C-B39D-D9D59A63D75B}" presName="hierChild3" presStyleCnt="0"/>
      <dgm:spPr/>
    </dgm:pt>
    <dgm:pt modelId="{669C0E80-F805-4D41-863B-BE961C9D504D}" type="pres">
      <dgm:prSet presAssocID="{D52719DF-13E4-4491-A6B8-CFA0078767E2}" presName="Name96" presStyleLbl="parChTrans1D2" presStyleIdx="7" presStyleCnt="8"/>
      <dgm:spPr/>
    </dgm:pt>
    <dgm:pt modelId="{CBD91CC0-B232-448E-A091-6191EAE659E5}" type="pres">
      <dgm:prSet presAssocID="{1AE1E72D-DEA3-4274-A750-A06F4DD7192F}" presName="hierRoot3" presStyleCnt="0">
        <dgm:presLayoutVars>
          <dgm:hierBranch val="init"/>
        </dgm:presLayoutVars>
      </dgm:prSet>
      <dgm:spPr/>
    </dgm:pt>
    <dgm:pt modelId="{469B170A-06EF-42EF-A349-904B00068185}" type="pres">
      <dgm:prSet presAssocID="{1AE1E72D-DEA3-4274-A750-A06F4DD7192F}" presName="rootComposite3" presStyleCnt="0"/>
      <dgm:spPr/>
    </dgm:pt>
    <dgm:pt modelId="{35F07CF8-6355-4FDB-AFC6-93956B2D243E}" type="pres">
      <dgm:prSet presAssocID="{1AE1E72D-DEA3-4274-A750-A06F4DD7192F}" presName="rootText3" presStyleLbl="asst1" presStyleIdx="0" presStyleCnt="1" custScaleX="112244" custScaleY="216789">
        <dgm:presLayoutVars>
          <dgm:chPref val="3"/>
        </dgm:presLayoutVars>
      </dgm:prSet>
      <dgm:spPr/>
    </dgm:pt>
    <dgm:pt modelId="{AB9FB62B-9DA0-4DA6-A1AC-2899D9F6D111}" type="pres">
      <dgm:prSet presAssocID="{1AE1E72D-DEA3-4274-A750-A06F4DD7192F}" presName="titleText3" presStyleLbl="fgAcc2" presStyleIdx="0" presStyleCnt="1" custScaleX="164415" custScaleY="149086" custLinFactY="99224" custLinFactNeighborX="-43553" custLinFactNeighborY="100000">
        <dgm:presLayoutVars>
          <dgm:chMax val="0"/>
          <dgm:chPref val="0"/>
        </dgm:presLayoutVars>
      </dgm:prSet>
      <dgm:spPr/>
    </dgm:pt>
    <dgm:pt modelId="{9A459310-CF8D-4090-8A00-8CDD77E106F5}" type="pres">
      <dgm:prSet presAssocID="{1AE1E72D-DEA3-4274-A750-A06F4DD7192F}" presName="rootConnector3" presStyleLbl="asst1" presStyleIdx="0" presStyleCnt="1"/>
      <dgm:spPr/>
    </dgm:pt>
    <dgm:pt modelId="{123417B0-E20D-4E5A-B3AC-7AEA7D3081FE}" type="pres">
      <dgm:prSet presAssocID="{1AE1E72D-DEA3-4274-A750-A06F4DD7192F}" presName="hierChild6" presStyleCnt="0"/>
      <dgm:spPr/>
    </dgm:pt>
    <dgm:pt modelId="{5BB8DAB0-1B70-4233-8081-5C275BBFD082}" type="pres">
      <dgm:prSet presAssocID="{07056F14-ABEB-438D-99FE-7EA829DBEDE6}" presName="Name37" presStyleLbl="parChTrans1D3" presStyleIdx="3" presStyleCnt="4"/>
      <dgm:spPr/>
    </dgm:pt>
    <dgm:pt modelId="{FB9CFEFA-13C7-47A9-B989-60CB3DF1D420}" type="pres">
      <dgm:prSet presAssocID="{FB7182E2-CE32-4553-AD38-2BD955229994}" presName="hierRoot2" presStyleCnt="0">
        <dgm:presLayoutVars>
          <dgm:hierBranch val="init"/>
        </dgm:presLayoutVars>
      </dgm:prSet>
      <dgm:spPr/>
    </dgm:pt>
    <dgm:pt modelId="{502C7DD3-3770-4B0B-A5B2-A488C1FA5CE9}" type="pres">
      <dgm:prSet presAssocID="{FB7182E2-CE32-4553-AD38-2BD955229994}" presName="rootComposite" presStyleCnt="0"/>
      <dgm:spPr/>
    </dgm:pt>
    <dgm:pt modelId="{749FCABE-1923-4D08-8E5E-F0E9A50DE468}" type="pres">
      <dgm:prSet presAssocID="{FB7182E2-CE32-4553-AD38-2BD955229994}" presName="rootText" presStyleLbl="node1" presStyleIdx="10" presStyleCnt="11" custScaleX="112244" custScaleY="216789" custLinFactX="86516" custLinFactNeighborX="100000" custLinFactNeighborY="-75840">
        <dgm:presLayoutVars>
          <dgm:chMax/>
          <dgm:chPref val="3"/>
        </dgm:presLayoutVars>
      </dgm:prSet>
      <dgm:spPr/>
    </dgm:pt>
    <dgm:pt modelId="{FA864D4A-55AB-4415-B82F-19FBFE4AFBF1}" type="pres">
      <dgm:prSet presAssocID="{FB7182E2-CE32-4553-AD38-2BD955229994}" presName="titleText2" presStyleLbl="fgAcc1" presStyleIdx="10" presStyleCnt="11" custScaleX="164415" custScaleY="149086" custLinFactX="100000" custLinFactNeighborX="120828" custLinFactNeighborY="-54533">
        <dgm:presLayoutVars>
          <dgm:chMax val="0"/>
          <dgm:chPref val="0"/>
        </dgm:presLayoutVars>
      </dgm:prSet>
      <dgm:spPr/>
    </dgm:pt>
    <dgm:pt modelId="{86D26D12-07CC-4333-A0A1-4C788CD4466B}" type="pres">
      <dgm:prSet presAssocID="{FB7182E2-CE32-4553-AD38-2BD955229994}" presName="rootConnector" presStyleLbl="node3" presStyleIdx="0" presStyleCnt="0"/>
      <dgm:spPr/>
    </dgm:pt>
    <dgm:pt modelId="{971E59B1-FD39-4F0D-BA69-AEF5C8F139D0}" type="pres">
      <dgm:prSet presAssocID="{FB7182E2-CE32-4553-AD38-2BD955229994}" presName="hierChild4" presStyleCnt="0"/>
      <dgm:spPr/>
    </dgm:pt>
    <dgm:pt modelId="{1E806F81-F93C-4732-8AC6-D21F47B3FA25}" type="pres">
      <dgm:prSet presAssocID="{FB7182E2-CE32-4553-AD38-2BD955229994}" presName="hierChild5" presStyleCnt="0"/>
      <dgm:spPr/>
    </dgm:pt>
    <dgm:pt modelId="{7D5CFA69-D6BD-47D7-BBE0-0EA8C8937097}" type="pres">
      <dgm:prSet presAssocID="{1AE1E72D-DEA3-4274-A750-A06F4DD7192F}" presName="hierChild7" presStyleCnt="0"/>
      <dgm:spPr/>
    </dgm:pt>
  </dgm:ptLst>
  <dgm:cxnLst>
    <dgm:cxn modelId="{68F7AA02-399A-420E-93C0-DC6DB0F566F7}" type="presOf" srcId="{575F62B7-B72F-4A25-9C9F-58B101BE62EB}" destId="{A2DFA32E-FFF5-4CE8-8FC3-911546BDBE46}" srcOrd="0" destOrd="0" presId="urn:microsoft.com/office/officeart/2008/layout/NameandTitleOrganizationalChart"/>
    <dgm:cxn modelId="{8DD00B10-2C97-4F85-A5E4-D2BEE1374533}" type="presOf" srcId="{9542BEC8-591F-4934-8914-B9BD3968FFEF}" destId="{5F9C19C6-9136-476F-A8E5-567050E80FF1}" srcOrd="0" destOrd="0" presId="urn:microsoft.com/office/officeart/2008/layout/NameandTitleOrganizationalChart"/>
    <dgm:cxn modelId="{08FC1912-E88A-4DB7-8324-A62A553823BB}" type="presOf" srcId="{8DFA72A9-DDF3-4601-BADE-4399AE7631F9}" destId="{0D2FF111-922E-41A8-8DD6-9AC32E432199}" srcOrd="0" destOrd="0" presId="urn:microsoft.com/office/officeart/2008/layout/NameandTitleOrganizationalChart"/>
    <dgm:cxn modelId="{532D8E14-F6CD-458E-A76E-53EC1779773B}" type="presOf" srcId="{C49C81A9-3CD6-4A19-9FF1-A48A81CBBACE}" destId="{1AC0860D-00CF-471F-A51A-1DA8927DDDE5}" srcOrd="1" destOrd="0" presId="urn:microsoft.com/office/officeart/2008/layout/NameandTitleOrganizationalChart"/>
    <dgm:cxn modelId="{B666A619-E797-4D01-BAB2-683D1C4526CB}" srcId="{73A1B18B-04A2-46AD-B824-3489A2144F2B}" destId="{ED151A79-5905-420E-8507-D38C552379D9}" srcOrd="0" destOrd="0" parTransId="{490F17F7-C548-4574-BDED-2B361992D919}" sibTransId="{9542BEC8-591F-4934-8914-B9BD3968FFEF}"/>
    <dgm:cxn modelId="{F71E731B-0337-4967-A0E4-AE955E3CC510}" type="presOf" srcId="{A5895634-5DA8-4BF2-890B-F5E94B038D59}" destId="{AD45DA7C-6282-429C-8A12-71CC70C69898}" srcOrd="0" destOrd="0" presId="urn:microsoft.com/office/officeart/2008/layout/NameandTitleOrganizationalChart"/>
    <dgm:cxn modelId="{7BC0BE1C-D239-48DC-BD14-A3B20BB68C7D}" srcId="{6A8BC015-C59F-410C-B39D-D9D59A63D75B}" destId="{73A1B18B-04A2-46AD-B824-3489A2144F2B}" srcOrd="2" destOrd="0" parTransId="{73C2B636-7E19-4365-A813-48B5530CBF99}" sibTransId="{32CCACB3-47DE-4A38-A0FD-B8473AAC86A8}"/>
    <dgm:cxn modelId="{1DD3D91C-93FF-4285-A229-23487989DCBC}" type="presOf" srcId="{904BD35D-6D52-4609-AFAC-C8C0362F1678}" destId="{9E361FEF-7E37-4264-A568-A755C2459425}" srcOrd="0" destOrd="0" presId="urn:microsoft.com/office/officeart/2008/layout/NameandTitleOrganizationalChart"/>
    <dgm:cxn modelId="{ADDCE21E-363B-4A96-B2D3-BE910C78D9EE}" type="presOf" srcId="{ED151A79-5905-420E-8507-D38C552379D9}" destId="{6C5EDCF0-CDA8-4B98-9266-A3FD6B527357}" srcOrd="0" destOrd="0" presId="urn:microsoft.com/office/officeart/2008/layout/NameandTitleOrganizationalChart"/>
    <dgm:cxn modelId="{6019A220-97B0-4734-A3B3-C97E5D89903A}" type="presOf" srcId="{FB7182E2-CE32-4553-AD38-2BD955229994}" destId="{86D26D12-07CC-4333-A0A1-4C788CD4466B}" srcOrd="1" destOrd="0" presId="urn:microsoft.com/office/officeart/2008/layout/NameandTitleOrganizationalChart"/>
    <dgm:cxn modelId="{838E1422-F9E6-47E7-9DE2-A60A8DC21B4C}" type="presOf" srcId="{1AE1E72D-DEA3-4274-A750-A06F4DD7192F}" destId="{35F07CF8-6355-4FDB-AFC6-93956B2D243E}" srcOrd="0" destOrd="0" presId="urn:microsoft.com/office/officeart/2008/layout/NameandTitleOrganizationalChart"/>
    <dgm:cxn modelId="{733F9D22-8E9B-4C87-B5DE-ADC4DB6C23B1}" type="presOf" srcId="{73A1B18B-04A2-46AD-B824-3489A2144F2B}" destId="{8059156F-7084-4A1A-8804-015DA98E43CB}" srcOrd="1" destOrd="0" presId="urn:microsoft.com/office/officeart/2008/layout/NameandTitleOrganizationalChart"/>
    <dgm:cxn modelId="{104EA724-304A-42AD-872A-29BC09960B2E}" type="presOf" srcId="{E84498B4-A6FD-49DB-9EC7-30701F613198}" destId="{056D97C1-71B5-4A98-AAA7-928666B82994}" srcOrd="0" destOrd="0" presId="urn:microsoft.com/office/officeart/2008/layout/NameandTitleOrganizationalChart"/>
    <dgm:cxn modelId="{8764FE27-AC5D-4477-A0B5-154DFF53E8EB}" srcId="{6A8BC015-C59F-410C-B39D-D9D59A63D75B}" destId="{1AE1E72D-DEA3-4274-A750-A06F4DD7192F}" srcOrd="0" destOrd="0" parTransId="{D52719DF-13E4-4491-A6B8-CFA0078767E2}" sibTransId="{C6A4554E-70E6-4966-AB6E-F547763557EF}"/>
    <dgm:cxn modelId="{836AE028-7DDF-4FE0-88EA-8A50550C9E8C}" srcId="{9ECB9E5D-7993-4C0B-9E80-9CE050D3B6B6}" destId="{94AC1AF1-C416-4F8F-A0BA-88BE33264379}" srcOrd="0" destOrd="0" parTransId="{C88A548A-F2A9-4C8A-9F47-4EFB4BDE0E4A}" sibTransId="{C0C58FBA-BBAE-46E4-9122-D0E9F8490985}"/>
    <dgm:cxn modelId="{889E3A29-0934-47B1-A230-0002DB526CFE}" type="presOf" srcId="{FE61F55D-7B97-4612-AA46-390A7E6A89BB}" destId="{EB889B94-E258-4EA9-9F9F-D1D2C275EA37}" srcOrd="1" destOrd="0" presId="urn:microsoft.com/office/officeart/2008/layout/NameandTitleOrganizationalChart"/>
    <dgm:cxn modelId="{22B1CC2B-5E3D-432D-B589-A8D89FDABC41}" type="presOf" srcId="{C49C81A9-3CD6-4A19-9FF1-A48A81CBBACE}" destId="{F4EB5CE1-A20F-424E-B719-C84DEEFC2488}" srcOrd="0" destOrd="0" presId="urn:microsoft.com/office/officeart/2008/layout/NameandTitleOrganizationalChart"/>
    <dgm:cxn modelId="{5BAAAB2D-738E-4445-BA96-0E2572C9A534}" type="presOf" srcId="{5F858D96-DB5E-4F36-9101-2CF4CA359995}" destId="{519D5E0E-A0E0-43D7-9CC7-D78088ED393D}" srcOrd="0" destOrd="0" presId="urn:microsoft.com/office/officeart/2008/layout/NameandTitleOrganizationalChart"/>
    <dgm:cxn modelId="{FA691D34-26A5-4829-8D4C-D1AF5DF40A9A}" type="presOf" srcId="{82C5D718-9522-4CF6-A94B-F5982D881719}" destId="{2AE7992F-FC38-4CC9-ADFB-EC2A85A594DA}" srcOrd="0" destOrd="0" presId="urn:microsoft.com/office/officeart/2008/layout/NameandTitleOrganizationalChart"/>
    <dgm:cxn modelId="{4368945F-6ABC-4290-B33E-B14A3A1CDC8E}" type="presOf" srcId="{73C2B636-7E19-4365-A813-48B5530CBF99}" destId="{561DB01A-6E4B-4DA4-AAB8-E6DB7D32F174}" srcOrd="0" destOrd="0" presId="urn:microsoft.com/office/officeart/2008/layout/NameandTitleOrganizationalChart"/>
    <dgm:cxn modelId="{05414641-9EC5-400A-9472-1A359FD6376A}" type="presOf" srcId="{7410778E-68A2-4389-9FCC-FD10760B9954}" destId="{BA46FE66-A09D-4401-BBFD-1A8E1601E4FC}" srcOrd="0" destOrd="0" presId="urn:microsoft.com/office/officeart/2008/layout/NameandTitleOrganizationalChart"/>
    <dgm:cxn modelId="{40B85562-F434-4708-82C1-29526502BD0E}" type="presOf" srcId="{F965A71A-CD1E-4E74-AE1C-AEC1C53BCD28}" destId="{36B65C70-ECB7-460B-960A-3C29D781D7DF}" srcOrd="0" destOrd="0" presId="urn:microsoft.com/office/officeart/2008/layout/NameandTitleOrganizationalChart"/>
    <dgm:cxn modelId="{7F620B44-A945-42A0-A5C5-F0B76B0853C3}" type="presOf" srcId="{6A8BC015-C59F-410C-B39D-D9D59A63D75B}" destId="{D5303B09-AA3A-4F6D-B713-0755A0878B01}" srcOrd="0" destOrd="0" presId="urn:microsoft.com/office/officeart/2008/layout/NameandTitleOrganizationalChart"/>
    <dgm:cxn modelId="{5DB75964-D09C-4D91-9B3A-BD6D2D842CAB}" type="presOf" srcId="{C88A548A-F2A9-4C8A-9F47-4EFB4BDE0E4A}" destId="{3784E07B-E712-4BE8-9AFC-12D0B20F1C49}" srcOrd="0" destOrd="0" presId="urn:microsoft.com/office/officeart/2008/layout/NameandTitleOrganizationalChart"/>
    <dgm:cxn modelId="{7B53EA64-39CA-4513-A939-B0A6999FAD45}" type="presOf" srcId="{32CCACB3-47DE-4A38-A0FD-B8473AAC86A8}" destId="{7517EFDF-910E-4F81-AEB3-9C3199E2D020}" srcOrd="0" destOrd="0" presId="urn:microsoft.com/office/officeart/2008/layout/NameandTitleOrganizationalChart"/>
    <dgm:cxn modelId="{650BDF47-4D70-4A70-9970-8B88F67AC922}" srcId="{1AE1E72D-DEA3-4274-A750-A06F4DD7192F}" destId="{FB7182E2-CE32-4553-AD38-2BD955229994}" srcOrd="0" destOrd="0" parTransId="{07056F14-ABEB-438D-99FE-7EA829DBEDE6}" sibTransId="{74FE8392-9C53-47E7-B9F3-9118A651067B}"/>
    <dgm:cxn modelId="{D55B1E6A-4A2D-4281-8A09-591DD45E7DB1}" srcId="{6A8BC015-C59F-410C-B39D-D9D59A63D75B}" destId="{FE61F55D-7B97-4612-AA46-390A7E6A89BB}" srcOrd="6" destOrd="0" parTransId="{82C5D718-9522-4CF6-A94B-F5982D881719}" sibTransId="{904BD35D-6D52-4609-AFAC-C8C0362F1678}"/>
    <dgm:cxn modelId="{4865186B-5D25-475F-9D17-790575344D2A}" srcId="{6A8BC015-C59F-410C-B39D-D9D59A63D75B}" destId="{7C9C5EF7-31E2-40BD-A307-EC119C2C5C95}" srcOrd="4" destOrd="0" parTransId="{5E21F7F5-EF7E-4DFF-AC2F-94B4D6470997}" sibTransId="{E391D587-C4A0-456A-96CC-BAF65A396FE7}"/>
    <dgm:cxn modelId="{2440C46B-9926-4D18-88C0-4091F783F192}" type="presOf" srcId="{1546C4CC-005E-41DB-B9D2-A2B5C74C000A}" destId="{ED07441B-CF54-48A1-9581-F82F90538B1B}" srcOrd="1" destOrd="0" presId="urn:microsoft.com/office/officeart/2008/layout/NameandTitleOrganizationalChart"/>
    <dgm:cxn modelId="{89A5EE4F-2A2D-48E6-A16D-73B7B1A4A8BD}" type="presOf" srcId="{F965A71A-CD1E-4E74-AE1C-AEC1C53BCD28}" destId="{E3DF43C3-55D9-419A-ABA8-7983DAEE98D7}" srcOrd="1" destOrd="0" presId="urn:microsoft.com/office/officeart/2008/layout/NameandTitleOrganizationalChart"/>
    <dgm:cxn modelId="{4A88D551-E468-4B1C-AE01-695100E65C2A}" type="presOf" srcId="{5E21F7F5-EF7E-4DFF-AC2F-94B4D6470997}" destId="{57EF20A1-F74E-4B3B-87C5-2C8103F73634}" srcOrd="0" destOrd="0" presId="urn:microsoft.com/office/officeart/2008/layout/NameandTitleOrganizationalChart"/>
    <dgm:cxn modelId="{FAB00F53-14EE-4890-9470-11AEAAE27A12}" type="presOf" srcId="{FE61F55D-7B97-4612-AA46-390A7E6A89BB}" destId="{426E1566-D2FE-424A-95CB-9DCC15D7343B}" srcOrd="0" destOrd="0" presId="urn:microsoft.com/office/officeart/2008/layout/NameandTitleOrganizationalChart"/>
    <dgm:cxn modelId="{5D11EC74-CAF5-451F-A350-542A5CB7B6C8}" type="presOf" srcId="{BDD4DF32-78B2-4C78-B5F7-A33D0C74F525}" destId="{A30215ED-9ABE-4CCD-90B6-658CFDD12597}" srcOrd="1" destOrd="0" presId="urn:microsoft.com/office/officeart/2008/layout/NameandTitleOrganizationalChart"/>
    <dgm:cxn modelId="{FA986856-B720-4C12-ACCE-F59C6F28DD44}" type="presOf" srcId="{8B454E00-00EA-4CB3-A5D1-323117AD520F}" destId="{1F34891C-35E9-47F9-AE47-8A333AB997BE}" srcOrd="0" destOrd="0" presId="urn:microsoft.com/office/officeart/2008/layout/NameandTitleOrganizationalChart"/>
    <dgm:cxn modelId="{F56B3359-2C4B-4916-95AF-B84E976347A9}" type="presOf" srcId="{6A8BC015-C59F-410C-B39D-D9D59A63D75B}" destId="{14910462-F475-4379-A6E7-6FA832C0D2F8}" srcOrd="1" destOrd="0" presId="urn:microsoft.com/office/officeart/2008/layout/NameandTitleOrganizationalChart"/>
    <dgm:cxn modelId="{4F1C717E-6C62-4FAA-AC32-F4D1559838E9}" type="presOf" srcId="{73A1B18B-04A2-46AD-B824-3489A2144F2B}" destId="{6DA1C19A-5975-4B1E-AAAD-EBB29FF7EB77}" srcOrd="0" destOrd="0" presId="urn:microsoft.com/office/officeart/2008/layout/NameandTitleOrganizationalChart"/>
    <dgm:cxn modelId="{D4930D7F-ABB7-475C-97B1-6B317B3895D8}" type="presOf" srcId="{07056F14-ABEB-438D-99FE-7EA829DBEDE6}" destId="{5BB8DAB0-1B70-4233-8081-5C275BBFD082}" srcOrd="0" destOrd="0" presId="urn:microsoft.com/office/officeart/2008/layout/NameandTitleOrganizationalChart"/>
    <dgm:cxn modelId="{DD051984-BF2C-44C9-9895-1F2C05F3D87C}" srcId="{73A1B18B-04A2-46AD-B824-3489A2144F2B}" destId="{BDD4DF32-78B2-4C78-B5F7-A33D0C74F525}" srcOrd="1" destOrd="0" parTransId="{575F62B7-B72F-4A25-9C9F-58B101BE62EB}" sibTransId="{41598BFE-E2FC-41F9-99F4-D3EFE5E8647D}"/>
    <dgm:cxn modelId="{4B493387-C83A-46F3-A461-7DC50F96A0FB}" type="presOf" srcId="{DAD574EF-C3AC-4E78-972D-298EECE60074}" destId="{45550A3B-1C1F-4939-8F21-1BF58E09D512}" srcOrd="0" destOrd="0" presId="urn:microsoft.com/office/officeart/2008/layout/NameandTitleOrganizationalChart"/>
    <dgm:cxn modelId="{016E8187-CFD8-4A28-B9A4-F83159D446D6}" type="presOf" srcId="{490F17F7-C548-4574-BDED-2B361992D919}" destId="{839498C9-97C1-4FE1-A3F7-4A074E126D96}" srcOrd="0" destOrd="0" presId="urn:microsoft.com/office/officeart/2008/layout/NameandTitleOrganizationalChart"/>
    <dgm:cxn modelId="{98199A8E-1B0B-49F7-8E90-826CEAE93CE9}" type="presOf" srcId="{7C9C5EF7-31E2-40BD-A307-EC119C2C5C95}" destId="{23E8C84C-D4C1-4BCE-AC1C-DC6BB985BEBE}" srcOrd="0" destOrd="0" presId="urn:microsoft.com/office/officeart/2008/layout/NameandTitleOrganizationalChart"/>
    <dgm:cxn modelId="{D9AB7F96-9B04-4681-B80E-56B61FD41861}" type="presOf" srcId="{D52719DF-13E4-4491-A6B8-CFA0078767E2}" destId="{669C0E80-F805-4D41-863B-BE961C9D504D}" srcOrd="0" destOrd="0" presId="urn:microsoft.com/office/officeart/2008/layout/NameandTitleOrganizationalChart"/>
    <dgm:cxn modelId="{50A08999-4913-4D74-9E0D-5C3BDEA1910F}" type="presOf" srcId="{1AE1E72D-DEA3-4274-A750-A06F4DD7192F}" destId="{9A459310-CF8D-4090-8A00-8CDD77E106F5}" srcOrd="1" destOrd="0" presId="urn:microsoft.com/office/officeart/2008/layout/NameandTitleOrganizationalChart"/>
    <dgm:cxn modelId="{7903709B-E9FB-4733-A32A-0DA33BD4DCBE}" type="presOf" srcId="{74FE8392-9C53-47E7-B9F3-9118A651067B}" destId="{FA864D4A-55AB-4415-B82F-19FBFE4AFBF1}" srcOrd="0" destOrd="0" presId="urn:microsoft.com/office/officeart/2008/layout/NameandTitleOrganizationalChart"/>
    <dgm:cxn modelId="{2D935FA1-3556-4B35-A385-A5D4974DBC40}" type="presOf" srcId="{94AC1AF1-C416-4F8F-A0BA-88BE33264379}" destId="{0AC627E6-8841-4D45-9C4A-CD2A32787C52}" srcOrd="1" destOrd="0" presId="urn:microsoft.com/office/officeart/2008/layout/NameandTitleOrganizationalChart"/>
    <dgm:cxn modelId="{9F6FAEA1-44CB-4012-813F-444E4682D306}" type="presOf" srcId="{957EFD35-C07A-4CE9-8581-463C5CDEA59E}" destId="{04352AD9-BAD4-4FE8-B13A-48A433E553A5}" srcOrd="0" destOrd="0" presId="urn:microsoft.com/office/officeart/2008/layout/NameandTitleOrganizationalChart"/>
    <dgm:cxn modelId="{591D0FA3-81D8-456A-9EF7-B2E4095F6FE7}" srcId="{6A8BC015-C59F-410C-B39D-D9D59A63D75B}" destId="{9ECB9E5D-7993-4C0B-9E80-9CE050D3B6B6}" srcOrd="3" destOrd="0" parTransId="{A5895634-5DA8-4BF2-890B-F5E94B038D59}" sibTransId="{5F858D96-DB5E-4F36-9101-2CF4CA359995}"/>
    <dgm:cxn modelId="{E8A37BA6-9AC3-49D3-8CD2-173222020F40}" srcId="{6A8BC015-C59F-410C-B39D-D9D59A63D75B}" destId="{F965A71A-CD1E-4E74-AE1C-AEC1C53BCD28}" srcOrd="7" destOrd="0" parTransId="{4D309357-D940-4359-87C2-B26C7F97AB0E}" sibTransId="{E84498B4-A6FD-49DB-9EC7-30701F613198}"/>
    <dgm:cxn modelId="{E7C298A6-A2AF-46ED-A637-548CE301FBD8}" type="presOf" srcId="{1546C4CC-005E-41DB-B9D2-A2B5C74C000A}" destId="{730E1CBA-DE5D-405B-8966-A90626A26210}" srcOrd="0" destOrd="0" presId="urn:microsoft.com/office/officeart/2008/layout/NameandTitleOrganizationalChart"/>
    <dgm:cxn modelId="{40EF29AB-078D-42C4-911C-06F049E07F5F}" type="presOf" srcId="{41598BFE-E2FC-41F9-99F4-D3EFE5E8647D}" destId="{F8A27505-9A0F-493C-8B35-B64B7930ABAC}" srcOrd="0" destOrd="0" presId="urn:microsoft.com/office/officeart/2008/layout/NameandTitleOrganizationalChart"/>
    <dgm:cxn modelId="{C1CBA5AC-7CA8-40DE-B202-0037FADB9E45}" type="presOf" srcId="{94AC1AF1-C416-4F8F-A0BA-88BE33264379}" destId="{5FF511A7-865D-4479-BCE9-24BF26BCDB48}" srcOrd="0" destOrd="0" presId="urn:microsoft.com/office/officeart/2008/layout/NameandTitleOrganizationalChart"/>
    <dgm:cxn modelId="{F68FAEAC-8AAC-4B5E-B03B-886D9813FB4A}" type="presOf" srcId="{7C9C5EF7-31E2-40BD-A307-EC119C2C5C95}" destId="{C454D9EB-EF7A-45A0-A5EC-1D5290759806}" srcOrd="1" destOrd="0" presId="urn:microsoft.com/office/officeart/2008/layout/NameandTitleOrganizationalChart"/>
    <dgm:cxn modelId="{778ED7AC-28F1-4DF3-B020-ED4B20AE6811}" type="presOf" srcId="{C0C58FBA-BBAE-46E4-9122-D0E9F8490985}" destId="{F9B54F30-3BD7-4D21-AFD1-06659AB3E996}" srcOrd="0" destOrd="0" presId="urn:microsoft.com/office/officeart/2008/layout/NameandTitleOrganizationalChart"/>
    <dgm:cxn modelId="{852607B2-6F51-46EE-A216-C9773E5FD549}" type="presOf" srcId="{B7D5E99E-66EC-4B6C-9CD2-A50100FBCB0F}" destId="{8591B5A9-17CB-4D97-8AB9-1491B796C82D}" srcOrd="0" destOrd="0" presId="urn:microsoft.com/office/officeart/2008/layout/NameandTitleOrganizationalChart"/>
    <dgm:cxn modelId="{5AEA6FC1-39FC-4E54-A3F9-5ACBF706F51D}" type="presOf" srcId="{ED151A79-5905-420E-8507-D38C552379D9}" destId="{210D248E-31FF-4423-87DB-EB17DD86B9E2}" srcOrd="1" destOrd="0" presId="urn:microsoft.com/office/officeart/2008/layout/NameandTitleOrganizationalChart"/>
    <dgm:cxn modelId="{ABCF5DC9-5045-4299-8213-9C45960A547F}" type="presOf" srcId="{C6A4554E-70E6-4966-AB6E-F547763557EF}" destId="{AB9FB62B-9DA0-4DA6-A1AC-2899D9F6D111}" srcOrd="0" destOrd="0" presId="urn:microsoft.com/office/officeart/2008/layout/NameandTitleOrganizationalChart"/>
    <dgm:cxn modelId="{1C0954C9-79A3-48DE-9B9F-E432D79FA0D8}" srcId="{6A8BC015-C59F-410C-B39D-D9D59A63D75B}" destId="{1546C4CC-005E-41DB-B9D2-A2B5C74C000A}" srcOrd="1" destOrd="0" parTransId="{DAD574EF-C3AC-4E78-972D-298EECE60074}" sibTransId="{8DFA72A9-DDF3-4601-BADE-4399AE7631F9}"/>
    <dgm:cxn modelId="{0B0198CB-57E6-4AFD-9732-560171BEB5F2}" type="presOf" srcId="{E391D587-C4A0-456A-96CC-BAF65A396FE7}" destId="{EEE2A363-C3A6-4612-A052-44789D354D7C}" srcOrd="0" destOrd="0" presId="urn:microsoft.com/office/officeart/2008/layout/NameandTitleOrganizationalChart"/>
    <dgm:cxn modelId="{3BF202CC-DAAC-4EFA-B8D5-8CB04793E9BA}" srcId="{B7D5E99E-66EC-4B6C-9CD2-A50100FBCB0F}" destId="{6A8BC015-C59F-410C-B39D-D9D59A63D75B}" srcOrd="0" destOrd="0" parTransId="{AD1FEE49-563A-49D8-924E-EBC3615BE31B}" sibTransId="{8B454E00-00EA-4CB3-A5D1-323117AD520F}"/>
    <dgm:cxn modelId="{C15E9ACF-5582-4B35-BC29-3C55E856DF8D}" type="presOf" srcId="{FB7182E2-CE32-4553-AD38-2BD955229994}" destId="{749FCABE-1923-4D08-8E5E-F0E9A50DE468}" srcOrd="0" destOrd="0" presId="urn:microsoft.com/office/officeart/2008/layout/NameandTitleOrganizationalChart"/>
    <dgm:cxn modelId="{2EF1BCE4-9315-4F64-A6E0-F1C7B3AF333C}" type="presOf" srcId="{BDD4DF32-78B2-4C78-B5F7-A33D0C74F525}" destId="{CFABB205-3765-46F0-A790-7BDB5A807AE6}" srcOrd="0" destOrd="0" presId="urn:microsoft.com/office/officeart/2008/layout/NameandTitleOrganizationalChart"/>
    <dgm:cxn modelId="{074A05E9-C091-4F21-B79E-629B756BEE84}" type="presOf" srcId="{4D309357-D940-4359-87C2-B26C7F97AB0E}" destId="{2C2BCBE6-0223-4AD9-AE44-037F7289802E}" srcOrd="0" destOrd="0" presId="urn:microsoft.com/office/officeart/2008/layout/NameandTitleOrganizationalChart"/>
    <dgm:cxn modelId="{CCA166E9-694E-4180-8AC0-42226E3371C8}" type="presOf" srcId="{9ECB9E5D-7993-4C0B-9E80-9CE050D3B6B6}" destId="{ACC72D6A-73C7-4108-B8F1-DF4CB5F239EC}" srcOrd="0" destOrd="0" presId="urn:microsoft.com/office/officeart/2008/layout/NameandTitleOrganizationalChart"/>
    <dgm:cxn modelId="{A32FC0EB-7F35-4671-8258-76D1FCDDAF94}" type="presOf" srcId="{9ECB9E5D-7993-4C0B-9E80-9CE050D3B6B6}" destId="{23788372-0848-410A-AC6B-EAD930C4423B}" srcOrd="1" destOrd="0" presId="urn:microsoft.com/office/officeart/2008/layout/NameandTitleOrganizationalChart"/>
    <dgm:cxn modelId="{D3FD7DF6-0F30-4510-8070-6305B0199383}" srcId="{6A8BC015-C59F-410C-B39D-D9D59A63D75B}" destId="{C49C81A9-3CD6-4A19-9FF1-A48A81CBBACE}" srcOrd="5" destOrd="0" parTransId="{957EFD35-C07A-4CE9-8581-463C5CDEA59E}" sibTransId="{7410778E-68A2-4389-9FCC-FD10760B9954}"/>
    <dgm:cxn modelId="{04199161-0EEC-4B5C-9CED-70AF7CC93391}" type="presParOf" srcId="{8591B5A9-17CB-4D97-8AB9-1491B796C82D}" destId="{8B0C3ACE-09D5-4262-A120-EC05F53D06F3}" srcOrd="0" destOrd="0" presId="urn:microsoft.com/office/officeart/2008/layout/NameandTitleOrganizationalChart"/>
    <dgm:cxn modelId="{457A7DD4-61B9-4502-85D7-A764BBED9F07}" type="presParOf" srcId="{8B0C3ACE-09D5-4262-A120-EC05F53D06F3}" destId="{385BF756-885A-48F4-9225-B220D6CCC208}" srcOrd="0" destOrd="0" presId="urn:microsoft.com/office/officeart/2008/layout/NameandTitleOrganizationalChart"/>
    <dgm:cxn modelId="{F09871F9-B504-44EF-9668-1712A6443919}" type="presParOf" srcId="{385BF756-885A-48F4-9225-B220D6CCC208}" destId="{D5303B09-AA3A-4F6D-B713-0755A0878B01}" srcOrd="0" destOrd="0" presId="urn:microsoft.com/office/officeart/2008/layout/NameandTitleOrganizationalChart"/>
    <dgm:cxn modelId="{24290971-C9D1-44F1-8110-62ACF227C765}" type="presParOf" srcId="{385BF756-885A-48F4-9225-B220D6CCC208}" destId="{1F34891C-35E9-47F9-AE47-8A333AB997BE}" srcOrd="1" destOrd="0" presId="urn:microsoft.com/office/officeart/2008/layout/NameandTitleOrganizationalChart"/>
    <dgm:cxn modelId="{42461FD6-2C07-4E00-99E9-17768462C5E1}" type="presParOf" srcId="{385BF756-885A-48F4-9225-B220D6CCC208}" destId="{14910462-F475-4379-A6E7-6FA832C0D2F8}" srcOrd="2" destOrd="0" presId="urn:microsoft.com/office/officeart/2008/layout/NameandTitleOrganizationalChart"/>
    <dgm:cxn modelId="{90318D1A-2C8F-4728-A1D4-3249F936B60D}" type="presParOf" srcId="{8B0C3ACE-09D5-4262-A120-EC05F53D06F3}" destId="{E137D050-0C9C-4033-A24E-30F7B323DB54}" srcOrd="1" destOrd="0" presId="urn:microsoft.com/office/officeart/2008/layout/NameandTitleOrganizationalChart"/>
    <dgm:cxn modelId="{8BC38635-E540-4FC3-9BF9-715B0648D0E0}" type="presParOf" srcId="{E137D050-0C9C-4033-A24E-30F7B323DB54}" destId="{45550A3B-1C1F-4939-8F21-1BF58E09D512}" srcOrd="0" destOrd="0" presId="urn:microsoft.com/office/officeart/2008/layout/NameandTitleOrganizationalChart"/>
    <dgm:cxn modelId="{4FA8AEFE-2FB2-4418-9252-0B63BEDCACCA}" type="presParOf" srcId="{E137D050-0C9C-4033-A24E-30F7B323DB54}" destId="{94DC203D-7D43-4F64-A62D-8B80BA7132BD}" srcOrd="1" destOrd="0" presId="urn:microsoft.com/office/officeart/2008/layout/NameandTitleOrganizationalChart"/>
    <dgm:cxn modelId="{C2EE492D-0507-471C-8C8E-592B15E05235}" type="presParOf" srcId="{94DC203D-7D43-4F64-A62D-8B80BA7132BD}" destId="{640275E6-4BCE-4527-BF42-8AE207A9BDB2}" srcOrd="0" destOrd="0" presId="urn:microsoft.com/office/officeart/2008/layout/NameandTitleOrganizationalChart"/>
    <dgm:cxn modelId="{23A0E070-08AD-47A5-A11A-62FD7D9A6B1C}" type="presParOf" srcId="{640275E6-4BCE-4527-BF42-8AE207A9BDB2}" destId="{730E1CBA-DE5D-405B-8966-A90626A26210}" srcOrd="0" destOrd="0" presId="urn:microsoft.com/office/officeart/2008/layout/NameandTitleOrganizationalChart"/>
    <dgm:cxn modelId="{81848029-5CEE-492E-8EA4-B2C22B9199B6}" type="presParOf" srcId="{640275E6-4BCE-4527-BF42-8AE207A9BDB2}" destId="{0D2FF111-922E-41A8-8DD6-9AC32E432199}" srcOrd="1" destOrd="0" presId="urn:microsoft.com/office/officeart/2008/layout/NameandTitleOrganizationalChart"/>
    <dgm:cxn modelId="{EF97201F-8E37-4849-8905-E87B7F2EA403}" type="presParOf" srcId="{640275E6-4BCE-4527-BF42-8AE207A9BDB2}" destId="{ED07441B-CF54-48A1-9581-F82F90538B1B}" srcOrd="2" destOrd="0" presId="urn:microsoft.com/office/officeart/2008/layout/NameandTitleOrganizationalChart"/>
    <dgm:cxn modelId="{CBACB1CA-EA13-4B18-B647-8E1ADF69F1B8}" type="presParOf" srcId="{94DC203D-7D43-4F64-A62D-8B80BA7132BD}" destId="{B7C5C44C-E027-4C00-820C-5E6B59ACD1F8}" srcOrd="1" destOrd="0" presId="urn:microsoft.com/office/officeart/2008/layout/NameandTitleOrganizationalChart"/>
    <dgm:cxn modelId="{F7CF3894-9C74-418A-83BE-AC0D45B3033D}" type="presParOf" srcId="{94DC203D-7D43-4F64-A62D-8B80BA7132BD}" destId="{2E91C9A7-9AAA-4455-BE9E-38A7A5557A41}" srcOrd="2" destOrd="0" presId="urn:microsoft.com/office/officeart/2008/layout/NameandTitleOrganizationalChart"/>
    <dgm:cxn modelId="{93F3C834-F57A-41C5-B4A4-737B83ED8937}" type="presParOf" srcId="{E137D050-0C9C-4033-A24E-30F7B323DB54}" destId="{561DB01A-6E4B-4DA4-AAB8-E6DB7D32F174}" srcOrd="2" destOrd="0" presId="urn:microsoft.com/office/officeart/2008/layout/NameandTitleOrganizationalChart"/>
    <dgm:cxn modelId="{07D29542-447D-4EDC-ACD5-EB7F4C4F2D67}" type="presParOf" srcId="{E137D050-0C9C-4033-A24E-30F7B323DB54}" destId="{E0A90E54-ACDA-455B-881F-BB12D770EE98}" srcOrd="3" destOrd="0" presId="urn:microsoft.com/office/officeart/2008/layout/NameandTitleOrganizationalChart"/>
    <dgm:cxn modelId="{32CAC8BA-98B0-404C-9FF0-70DD8C217C4B}" type="presParOf" srcId="{E0A90E54-ACDA-455B-881F-BB12D770EE98}" destId="{7C9CD1E3-F99A-4251-9146-2447577FBF4D}" srcOrd="0" destOrd="0" presId="urn:microsoft.com/office/officeart/2008/layout/NameandTitleOrganizationalChart"/>
    <dgm:cxn modelId="{C830C287-1F2A-48AA-B77D-127EA704B423}" type="presParOf" srcId="{7C9CD1E3-F99A-4251-9146-2447577FBF4D}" destId="{6DA1C19A-5975-4B1E-AAAD-EBB29FF7EB77}" srcOrd="0" destOrd="0" presId="urn:microsoft.com/office/officeart/2008/layout/NameandTitleOrganizationalChart"/>
    <dgm:cxn modelId="{4492170A-98C6-4676-A99D-5206980BE5DB}" type="presParOf" srcId="{7C9CD1E3-F99A-4251-9146-2447577FBF4D}" destId="{7517EFDF-910E-4F81-AEB3-9C3199E2D020}" srcOrd="1" destOrd="0" presId="urn:microsoft.com/office/officeart/2008/layout/NameandTitleOrganizationalChart"/>
    <dgm:cxn modelId="{EC5C096F-FCD4-4525-8768-9857747DE7BA}" type="presParOf" srcId="{7C9CD1E3-F99A-4251-9146-2447577FBF4D}" destId="{8059156F-7084-4A1A-8804-015DA98E43CB}" srcOrd="2" destOrd="0" presId="urn:microsoft.com/office/officeart/2008/layout/NameandTitleOrganizationalChart"/>
    <dgm:cxn modelId="{6B8FE8EC-0D40-42E0-9B49-DBDB1E93A7DB}" type="presParOf" srcId="{E0A90E54-ACDA-455B-881F-BB12D770EE98}" destId="{B5E47009-D8C4-4BEE-86B3-8B4DB0502465}" srcOrd="1" destOrd="0" presId="urn:microsoft.com/office/officeart/2008/layout/NameandTitleOrganizationalChart"/>
    <dgm:cxn modelId="{4753DD70-D50B-47C4-9EA1-9CAA8180BC95}" type="presParOf" srcId="{B5E47009-D8C4-4BEE-86B3-8B4DB0502465}" destId="{839498C9-97C1-4FE1-A3F7-4A074E126D96}" srcOrd="0" destOrd="0" presId="urn:microsoft.com/office/officeart/2008/layout/NameandTitleOrganizationalChart"/>
    <dgm:cxn modelId="{7CF5D34E-E689-4F37-A5E1-2337B77D0EBF}" type="presParOf" srcId="{B5E47009-D8C4-4BEE-86B3-8B4DB0502465}" destId="{5B230807-4BA7-4A48-BF58-40F38B987B11}" srcOrd="1" destOrd="0" presId="urn:microsoft.com/office/officeart/2008/layout/NameandTitleOrganizationalChart"/>
    <dgm:cxn modelId="{E9D7BE96-8FC4-4831-800B-8D788CCE117B}" type="presParOf" srcId="{5B230807-4BA7-4A48-BF58-40F38B987B11}" destId="{D8E44C58-1991-4016-A070-9400551F4D77}" srcOrd="0" destOrd="0" presId="urn:microsoft.com/office/officeart/2008/layout/NameandTitleOrganizationalChart"/>
    <dgm:cxn modelId="{76CDBA2A-EE1B-4494-8975-4C29A473D458}" type="presParOf" srcId="{D8E44C58-1991-4016-A070-9400551F4D77}" destId="{6C5EDCF0-CDA8-4B98-9266-A3FD6B527357}" srcOrd="0" destOrd="0" presId="urn:microsoft.com/office/officeart/2008/layout/NameandTitleOrganizationalChart"/>
    <dgm:cxn modelId="{DAC583EF-D17A-4F67-AB1D-6B08FC58548B}" type="presParOf" srcId="{D8E44C58-1991-4016-A070-9400551F4D77}" destId="{5F9C19C6-9136-476F-A8E5-567050E80FF1}" srcOrd="1" destOrd="0" presId="urn:microsoft.com/office/officeart/2008/layout/NameandTitleOrganizationalChart"/>
    <dgm:cxn modelId="{F119116E-5C5B-4C05-8E10-AA9335C22557}" type="presParOf" srcId="{D8E44C58-1991-4016-A070-9400551F4D77}" destId="{210D248E-31FF-4423-87DB-EB17DD86B9E2}" srcOrd="2" destOrd="0" presId="urn:microsoft.com/office/officeart/2008/layout/NameandTitleOrganizationalChart"/>
    <dgm:cxn modelId="{BC3FCE1F-4CA2-46F2-930D-C0F45E2CEEC3}" type="presParOf" srcId="{5B230807-4BA7-4A48-BF58-40F38B987B11}" destId="{97429DF0-9310-4B21-BF91-EB930B25A8E4}" srcOrd="1" destOrd="0" presId="urn:microsoft.com/office/officeart/2008/layout/NameandTitleOrganizationalChart"/>
    <dgm:cxn modelId="{D200A6AA-56F6-42EF-B3F9-10D08D4E2115}" type="presParOf" srcId="{5B230807-4BA7-4A48-BF58-40F38B987B11}" destId="{5B6E852A-AB98-4CE6-9D68-67A7BA85CC13}" srcOrd="2" destOrd="0" presId="urn:microsoft.com/office/officeart/2008/layout/NameandTitleOrganizationalChart"/>
    <dgm:cxn modelId="{AD07536B-2613-4868-8D63-20B587937D68}" type="presParOf" srcId="{B5E47009-D8C4-4BEE-86B3-8B4DB0502465}" destId="{A2DFA32E-FFF5-4CE8-8FC3-911546BDBE46}" srcOrd="2" destOrd="0" presId="urn:microsoft.com/office/officeart/2008/layout/NameandTitleOrganizationalChart"/>
    <dgm:cxn modelId="{A92B5064-F464-41E9-8CA7-30031830C630}" type="presParOf" srcId="{B5E47009-D8C4-4BEE-86B3-8B4DB0502465}" destId="{1EA7FD25-7936-4A47-8303-D8CB661C587C}" srcOrd="3" destOrd="0" presId="urn:microsoft.com/office/officeart/2008/layout/NameandTitleOrganizationalChart"/>
    <dgm:cxn modelId="{0035FB44-17D7-4A34-9B2C-09C47D56FB2A}" type="presParOf" srcId="{1EA7FD25-7936-4A47-8303-D8CB661C587C}" destId="{0494BDB8-17D5-4D1A-B999-59A42D5E7D23}" srcOrd="0" destOrd="0" presId="urn:microsoft.com/office/officeart/2008/layout/NameandTitleOrganizationalChart"/>
    <dgm:cxn modelId="{46675177-581E-4C04-92EA-7E4C886C77E7}" type="presParOf" srcId="{0494BDB8-17D5-4D1A-B999-59A42D5E7D23}" destId="{CFABB205-3765-46F0-A790-7BDB5A807AE6}" srcOrd="0" destOrd="0" presId="urn:microsoft.com/office/officeart/2008/layout/NameandTitleOrganizationalChart"/>
    <dgm:cxn modelId="{595D035E-B5D2-44CA-94E5-ED9FAF01B7F2}" type="presParOf" srcId="{0494BDB8-17D5-4D1A-B999-59A42D5E7D23}" destId="{F8A27505-9A0F-493C-8B35-B64B7930ABAC}" srcOrd="1" destOrd="0" presId="urn:microsoft.com/office/officeart/2008/layout/NameandTitleOrganizationalChart"/>
    <dgm:cxn modelId="{07B0C90C-BC7C-4348-8553-214C135AF4BE}" type="presParOf" srcId="{0494BDB8-17D5-4D1A-B999-59A42D5E7D23}" destId="{A30215ED-9ABE-4CCD-90B6-658CFDD12597}" srcOrd="2" destOrd="0" presId="urn:microsoft.com/office/officeart/2008/layout/NameandTitleOrganizationalChart"/>
    <dgm:cxn modelId="{16D0EA51-E97A-47B5-8814-39AEEDBD6C2E}" type="presParOf" srcId="{1EA7FD25-7936-4A47-8303-D8CB661C587C}" destId="{760D6F05-9C72-429B-9E81-2D65909B83EB}" srcOrd="1" destOrd="0" presId="urn:microsoft.com/office/officeart/2008/layout/NameandTitleOrganizationalChart"/>
    <dgm:cxn modelId="{C438446F-9E3B-4858-A6CE-007E149574F9}" type="presParOf" srcId="{1EA7FD25-7936-4A47-8303-D8CB661C587C}" destId="{011D573F-2BBA-48D9-884C-63D6A1D7A8DB}" srcOrd="2" destOrd="0" presId="urn:microsoft.com/office/officeart/2008/layout/NameandTitleOrganizationalChart"/>
    <dgm:cxn modelId="{2D469E57-553C-4A61-8D02-0F38E6D39B42}" type="presParOf" srcId="{E0A90E54-ACDA-455B-881F-BB12D770EE98}" destId="{3190C3AE-FE71-4060-972B-FD2FCEB6D086}" srcOrd="2" destOrd="0" presId="urn:microsoft.com/office/officeart/2008/layout/NameandTitleOrganizationalChart"/>
    <dgm:cxn modelId="{1DA973EF-1015-41FC-887F-257130DEC47D}" type="presParOf" srcId="{E137D050-0C9C-4033-A24E-30F7B323DB54}" destId="{AD45DA7C-6282-429C-8A12-71CC70C69898}" srcOrd="4" destOrd="0" presId="urn:microsoft.com/office/officeart/2008/layout/NameandTitleOrganizationalChart"/>
    <dgm:cxn modelId="{B7DCDF27-D752-4235-9B7A-0DF31147757A}" type="presParOf" srcId="{E137D050-0C9C-4033-A24E-30F7B323DB54}" destId="{21049284-D4C1-4740-AC67-4DB145FB9EA8}" srcOrd="5" destOrd="0" presId="urn:microsoft.com/office/officeart/2008/layout/NameandTitleOrganizationalChart"/>
    <dgm:cxn modelId="{ECFA8A16-5BD1-4228-8171-62CD3D6FDD84}" type="presParOf" srcId="{21049284-D4C1-4740-AC67-4DB145FB9EA8}" destId="{82A16B4D-29D8-4025-9DC6-17FF7C2D64EF}" srcOrd="0" destOrd="0" presId="urn:microsoft.com/office/officeart/2008/layout/NameandTitleOrganizationalChart"/>
    <dgm:cxn modelId="{E6FB249D-42FF-4AFB-91C0-2830E1F3DC7F}" type="presParOf" srcId="{82A16B4D-29D8-4025-9DC6-17FF7C2D64EF}" destId="{ACC72D6A-73C7-4108-B8F1-DF4CB5F239EC}" srcOrd="0" destOrd="0" presId="urn:microsoft.com/office/officeart/2008/layout/NameandTitleOrganizationalChart"/>
    <dgm:cxn modelId="{92A5CC2B-D4AF-48CC-AAEF-2A9548456669}" type="presParOf" srcId="{82A16B4D-29D8-4025-9DC6-17FF7C2D64EF}" destId="{519D5E0E-A0E0-43D7-9CC7-D78088ED393D}" srcOrd="1" destOrd="0" presId="urn:microsoft.com/office/officeart/2008/layout/NameandTitleOrganizationalChart"/>
    <dgm:cxn modelId="{B8BF9E42-698F-49AB-A289-7AEDC4031A92}" type="presParOf" srcId="{82A16B4D-29D8-4025-9DC6-17FF7C2D64EF}" destId="{23788372-0848-410A-AC6B-EAD930C4423B}" srcOrd="2" destOrd="0" presId="urn:microsoft.com/office/officeart/2008/layout/NameandTitleOrganizationalChart"/>
    <dgm:cxn modelId="{7A9B378A-C610-4F30-B9DC-28CF1BC1E64A}" type="presParOf" srcId="{21049284-D4C1-4740-AC67-4DB145FB9EA8}" destId="{0752BE15-39D9-4B2A-9BA3-DC797F1D640C}" srcOrd="1" destOrd="0" presId="urn:microsoft.com/office/officeart/2008/layout/NameandTitleOrganizationalChart"/>
    <dgm:cxn modelId="{D9F7622D-BB64-4B9B-A317-8E28366A66B9}" type="presParOf" srcId="{0752BE15-39D9-4B2A-9BA3-DC797F1D640C}" destId="{3784E07B-E712-4BE8-9AFC-12D0B20F1C49}" srcOrd="0" destOrd="0" presId="urn:microsoft.com/office/officeart/2008/layout/NameandTitleOrganizationalChart"/>
    <dgm:cxn modelId="{C4A0DC3F-CE7A-4CFC-AB7E-1E1176F68584}" type="presParOf" srcId="{0752BE15-39D9-4B2A-9BA3-DC797F1D640C}" destId="{1AE0F9BB-D738-453F-9195-9C7016D1B421}" srcOrd="1" destOrd="0" presId="urn:microsoft.com/office/officeart/2008/layout/NameandTitleOrganizationalChart"/>
    <dgm:cxn modelId="{BDCCE1AD-9416-418D-9CE2-D809FB97BD17}" type="presParOf" srcId="{1AE0F9BB-D738-453F-9195-9C7016D1B421}" destId="{D08B8A90-43FE-4DC3-AC5A-3550F7FADE4D}" srcOrd="0" destOrd="0" presId="urn:microsoft.com/office/officeart/2008/layout/NameandTitleOrganizationalChart"/>
    <dgm:cxn modelId="{9982A945-B788-4576-9D6D-8B5F704DB332}" type="presParOf" srcId="{D08B8A90-43FE-4DC3-AC5A-3550F7FADE4D}" destId="{5FF511A7-865D-4479-BCE9-24BF26BCDB48}" srcOrd="0" destOrd="0" presId="urn:microsoft.com/office/officeart/2008/layout/NameandTitleOrganizationalChart"/>
    <dgm:cxn modelId="{5F233A58-6FB7-4D3F-9659-2AE872B28887}" type="presParOf" srcId="{D08B8A90-43FE-4DC3-AC5A-3550F7FADE4D}" destId="{F9B54F30-3BD7-4D21-AFD1-06659AB3E996}" srcOrd="1" destOrd="0" presId="urn:microsoft.com/office/officeart/2008/layout/NameandTitleOrganizationalChart"/>
    <dgm:cxn modelId="{2D8E9E73-9E20-4386-9C99-FFCA5886040B}" type="presParOf" srcId="{D08B8A90-43FE-4DC3-AC5A-3550F7FADE4D}" destId="{0AC627E6-8841-4D45-9C4A-CD2A32787C52}" srcOrd="2" destOrd="0" presId="urn:microsoft.com/office/officeart/2008/layout/NameandTitleOrganizationalChart"/>
    <dgm:cxn modelId="{440230E2-845C-49AA-8132-D10C617427C5}" type="presParOf" srcId="{1AE0F9BB-D738-453F-9195-9C7016D1B421}" destId="{09C07411-22F6-4919-8991-901913B11E87}" srcOrd="1" destOrd="0" presId="urn:microsoft.com/office/officeart/2008/layout/NameandTitleOrganizationalChart"/>
    <dgm:cxn modelId="{1A815347-2E30-4780-8222-3FA0D5BEACA3}" type="presParOf" srcId="{1AE0F9BB-D738-453F-9195-9C7016D1B421}" destId="{E21014F4-5645-404D-94E4-C613CC90842E}" srcOrd="2" destOrd="0" presId="urn:microsoft.com/office/officeart/2008/layout/NameandTitleOrganizationalChart"/>
    <dgm:cxn modelId="{59574AC0-5CCC-4D21-B02E-1AEE8DB3AA48}" type="presParOf" srcId="{21049284-D4C1-4740-AC67-4DB145FB9EA8}" destId="{898758FB-D18D-410E-B5C8-2F91AB964722}" srcOrd="2" destOrd="0" presId="urn:microsoft.com/office/officeart/2008/layout/NameandTitleOrganizationalChart"/>
    <dgm:cxn modelId="{007E24BE-FBE2-4ECD-82D9-6576A6D1FD95}" type="presParOf" srcId="{E137D050-0C9C-4033-A24E-30F7B323DB54}" destId="{57EF20A1-F74E-4B3B-87C5-2C8103F73634}" srcOrd="6" destOrd="0" presId="urn:microsoft.com/office/officeart/2008/layout/NameandTitleOrganizationalChart"/>
    <dgm:cxn modelId="{9E307ED4-C70E-48FA-B339-870FEF4D74F3}" type="presParOf" srcId="{E137D050-0C9C-4033-A24E-30F7B323DB54}" destId="{48DE4566-1251-4A32-A6AE-84860C776832}" srcOrd="7" destOrd="0" presId="urn:microsoft.com/office/officeart/2008/layout/NameandTitleOrganizationalChart"/>
    <dgm:cxn modelId="{EC8DE851-035A-41A9-8885-A2670A91D7D3}" type="presParOf" srcId="{48DE4566-1251-4A32-A6AE-84860C776832}" destId="{1635425D-409E-4C2B-B35B-C091667174D6}" srcOrd="0" destOrd="0" presId="urn:microsoft.com/office/officeart/2008/layout/NameandTitleOrganizationalChart"/>
    <dgm:cxn modelId="{2674D030-6E6A-4BBF-B8A2-87F856C79B68}" type="presParOf" srcId="{1635425D-409E-4C2B-B35B-C091667174D6}" destId="{23E8C84C-D4C1-4BCE-AC1C-DC6BB985BEBE}" srcOrd="0" destOrd="0" presId="urn:microsoft.com/office/officeart/2008/layout/NameandTitleOrganizationalChart"/>
    <dgm:cxn modelId="{3F444CC7-1734-44D0-BD16-124C0481EFF0}" type="presParOf" srcId="{1635425D-409E-4C2B-B35B-C091667174D6}" destId="{EEE2A363-C3A6-4612-A052-44789D354D7C}" srcOrd="1" destOrd="0" presId="urn:microsoft.com/office/officeart/2008/layout/NameandTitleOrganizationalChart"/>
    <dgm:cxn modelId="{D6B1AE68-213D-4C97-A276-DBE7CCC71AA6}" type="presParOf" srcId="{1635425D-409E-4C2B-B35B-C091667174D6}" destId="{C454D9EB-EF7A-45A0-A5EC-1D5290759806}" srcOrd="2" destOrd="0" presId="urn:microsoft.com/office/officeart/2008/layout/NameandTitleOrganizationalChart"/>
    <dgm:cxn modelId="{A11C4FB7-062F-4DAF-8AB6-CB9EB0DBC8C0}" type="presParOf" srcId="{48DE4566-1251-4A32-A6AE-84860C776832}" destId="{3A5CE596-8F8E-4EDC-BC8F-C451191A375A}" srcOrd="1" destOrd="0" presId="urn:microsoft.com/office/officeart/2008/layout/NameandTitleOrganizationalChart"/>
    <dgm:cxn modelId="{C6C688E2-377D-4029-8C44-B6CCA5C94E7C}" type="presParOf" srcId="{48DE4566-1251-4A32-A6AE-84860C776832}" destId="{2380DF8F-3FC0-4858-8D7A-49CEAA32EF00}" srcOrd="2" destOrd="0" presId="urn:microsoft.com/office/officeart/2008/layout/NameandTitleOrganizationalChart"/>
    <dgm:cxn modelId="{C1DCA82A-3B02-436A-96EC-FDCBA888003E}" type="presParOf" srcId="{E137D050-0C9C-4033-A24E-30F7B323DB54}" destId="{04352AD9-BAD4-4FE8-B13A-48A433E553A5}" srcOrd="8" destOrd="0" presId="urn:microsoft.com/office/officeart/2008/layout/NameandTitleOrganizationalChart"/>
    <dgm:cxn modelId="{35B92519-37F0-4C46-ADAF-4A37C2D58D9F}" type="presParOf" srcId="{E137D050-0C9C-4033-A24E-30F7B323DB54}" destId="{8E50A136-1CE8-478A-9110-9744D8A39781}" srcOrd="9" destOrd="0" presId="urn:microsoft.com/office/officeart/2008/layout/NameandTitleOrganizationalChart"/>
    <dgm:cxn modelId="{3B2201E1-9B47-4025-84FE-D22F22BB2E14}" type="presParOf" srcId="{8E50A136-1CE8-478A-9110-9744D8A39781}" destId="{6DD35348-C385-4403-A681-2685C78AB879}" srcOrd="0" destOrd="0" presId="urn:microsoft.com/office/officeart/2008/layout/NameandTitleOrganizationalChart"/>
    <dgm:cxn modelId="{C6C7E806-B0C2-4E74-98BA-7167604ADBB2}" type="presParOf" srcId="{6DD35348-C385-4403-A681-2685C78AB879}" destId="{F4EB5CE1-A20F-424E-B719-C84DEEFC2488}" srcOrd="0" destOrd="0" presId="urn:microsoft.com/office/officeart/2008/layout/NameandTitleOrganizationalChart"/>
    <dgm:cxn modelId="{A19C3E59-B452-4C74-8FF8-D3E13E0D7A30}" type="presParOf" srcId="{6DD35348-C385-4403-A681-2685C78AB879}" destId="{BA46FE66-A09D-4401-BBFD-1A8E1601E4FC}" srcOrd="1" destOrd="0" presId="urn:microsoft.com/office/officeart/2008/layout/NameandTitleOrganizationalChart"/>
    <dgm:cxn modelId="{DD3F6DA8-62A8-4827-8B30-E5D0CDB087A5}" type="presParOf" srcId="{6DD35348-C385-4403-A681-2685C78AB879}" destId="{1AC0860D-00CF-471F-A51A-1DA8927DDDE5}" srcOrd="2" destOrd="0" presId="urn:microsoft.com/office/officeart/2008/layout/NameandTitleOrganizationalChart"/>
    <dgm:cxn modelId="{C8229CB5-83BB-4A41-9CF3-50944C0830B4}" type="presParOf" srcId="{8E50A136-1CE8-478A-9110-9744D8A39781}" destId="{D3060D43-CD60-41C9-80E0-5A92A0CE0B2F}" srcOrd="1" destOrd="0" presId="urn:microsoft.com/office/officeart/2008/layout/NameandTitleOrganizationalChart"/>
    <dgm:cxn modelId="{58B4F794-7834-463A-BD22-C2259991D949}" type="presParOf" srcId="{8E50A136-1CE8-478A-9110-9744D8A39781}" destId="{144DAAEE-7614-4365-BADE-AE32C01E50A3}" srcOrd="2" destOrd="0" presId="urn:microsoft.com/office/officeart/2008/layout/NameandTitleOrganizationalChart"/>
    <dgm:cxn modelId="{A9890A09-5558-4467-AB34-881070AF5266}" type="presParOf" srcId="{E137D050-0C9C-4033-A24E-30F7B323DB54}" destId="{2AE7992F-FC38-4CC9-ADFB-EC2A85A594DA}" srcOrd="10" destOrd="0" presId="urn:microsoft.com/office/officeart/2008/layout/NameandTitleOrganizationalChart"/>
    <dgm:cxn modelId="{C4656931-C508-4957-88D3-1037928974D6}" type="presParOf" srcId="{E137D050-0C9C-4033-A24E-30F7B323DB54}" destId="{4FE80A0C-5A67-421B-B256-23647BDDAF43}" srcOrd="11" destOrd="0" presId="urn:microsoft.com/office/officeart/2008/layout/NameandTitleOrganizationalChart"/>
    <dgm:cxn modelId="{DA892B7D-422D-42FA-B9F6-7D3D3BACB867}" type="presParOf" srcId="{4FE80A0C-5A67-421B-B256-23647BDDAF43}" destId="{BF754886-6106-46AE-A79E-83DDEEEB4F08}" srcOrd="0" destOrd="0" presId="urn:microsoft.com/office/officeart/2008/layout/NameandTitleOrganizationalChart"/>
    <dgm:cxn modelId="{F14D492D-86C6-4D3A-91AA-6EB9775AA44A}" type="presParOf" srcId="{BF754886-6106-46AE-A79E-83DDEEEB4F08}" destId="{426E1566-D2FE-424A-95CB-9DCC15D7343B}" srcOrd="0" destOrd="0" presId="urn:microsoft.com/office/officeart/2008/layout/NameandTitleOrganizationalChart"/>
    <dgm:cxn modelId="{110ED982-BBA9-4586-9486-F2FC71D96A2C}" type="presParOf" srcId="{BF754886-6106-46AE-A79E-83DDEEEB4F08}" destId="{9E361FEF-7E37-4264-A568-A755C2459425}" srcOrd="1" destOrd="0" presId="urn:microsoft.com/office/officeart/2008/layout/NameandTitleOrganizationalChart"/>
    <dgm:cxn modelId="{B2F7A59C-9009-4F21-B396-826BABE98917}" type="presParOf" srcId="{BF754886-6106-46AE-A79E-83DDEEEB4F08}" destId="{EB889B94-E258-4EA9-9F9F-D1D2C275EA37}" srcOrd="2" destOrd="0" presId="urn:microsoft.com/office/officeart/2008/layout/NameandTitleOrganizationalChart"/>
    <dgm:cxn modelId="{6A2AED69-6E2D-481D-8ADA-BFA21FBBD9DF}" type="presParOf" srcId="{4FE80A0C-5A67-421B-B256-23647BDDAF43}" destId="{9168F470-9BC9-456D-83AF-7CCA700E03CA}" srcOrd="1" destOrd="0" presId="urn:microsoft.com/office/officeart/2008/layout/NameandTitleOrganizationalChart"/>
    <dgm:cxn modelId="{02BEFE1F-7A2A-4FEF-B08F-FCEFC1C87408}" type="presParOf" srcId="{4FE80A0C-5A67-421B-B256-23647BDDAF43}" destId="{6956F5E6-3A78-42AC-8921-DCF0468E8CD5}" srcOrd="2" destOrd="0" presId="urn:microsoft.com/office/officeart/2008/layout/NameandTitleOrganizationalChart"/>
    <dgm:cxn modelId="{3EBF23C1-3553-475E-8DED-7CF279679B09}" type="presParOf" srcId="{E137D050-0C9C-4033-A24E-30F7B323DB54}" destId="{2C2BCBE6-0223-4AD9-AE44-037F7289802E}" srcOrd="12" destOrd="0" presId="urn:microsoft.com/office/officeart/2008/layout/NameandTitleOrganizationalChart"/>
    <dgm:cxn modelId="{72DFE94B-D414-41DD-BDE9-36CB5D1ACA98}" type="presParOf" srcId="{E137D050-0C9C-4033-A24E-30F7B323DB54}" destId="{8D8466C2-FA58-407C-8FE3-ED004ABD73E4}" srcOrd="13" destOrd="0" presId="urn:microsoft.com/office/officeart/2008/layout/NameandTitleOrganizationalChart"/>
    <dgm:cxn modelId="{2C2C8370-0991-479F-BC40-26A8E60B057D}" type="presParOf" srcId="{8D8466C2-FA58-407C-8FE3-ED004ABD73E4}" destId="{E949BAB1-E9DA-4182-BAAD-7A16400A3649}" srcOrd="0" destOrd="0" presId="urn:microsoft.com/office/officeart/2008/layout/NameandTitleOrganizationalChart"/>
    <dgm:cxn modelId="{F67F31EB-C068-4CF8-86B6-5096B0F9AAE1}" type="presParOf" srcId="{E949BAB1-E9DA-4182-BAAD-7A16400A3649}" destId="{36B65C70-ECB7-460B-960A-3C29D781D7DF}" srcOrd="0" destOrd="0" presId="urn:microsoft.com/office/officeart/2008/layout/NameandTitleOrganizationalChart"/>
    <dgm:cxn modelId="{D1557C2E-9D62-4E48-918E-FDA097E454B6}" type="presParOf" srcId="{E949BAB1-E9DA-4182-BAAD-7A16400A3649}" destId="{056D97C1-71B5-4A98-AAA7-928666B82994}" srcOrd="1" destOrd="0" presId="urn:microsoft.com/office/officeart/2008/layout/NameandTitleOrganizationalChart"/>
    <dgm:cxn modelId="{D4A63DF1-2F73-469A-86F1-D196A344D9E1}" type="presParOf" srcId="{E949BAB1-E9DA-4182-BAAD-7A16400A3649}" destId="{E3DF43C3-55D9-419A-ABA8-7983DAEE98D7}" srcOrd="2" destOrd="0" presId="urn:microsoft.com/office/officeart/2008/layout/NameandTitleOrganizationalChart"/>
    <dgm:cxn modelId="{4B58F600-8441-4B33-B632-EB55DCF0E52E}" type="presParOf" srcId="{8D8466C2-FA58-407C-8FE3-ED004ABD73E4}" destId="{6EDDA671-814A-412C-8ABD-128954D5C4C8}" srcOrd="1" destOrd="0" presId="urn:microsoft.com/office/officeart/2008/layout/NameandTitleOrganizationalChart"/>
    <dgm:cxn modelId="{56DF1CD4-2217-4C07-844D-B24D8C9F4919}" type="presParOf" srcId="{8D8466C2-FA58-407C-8FE3-ED004ABD73E4}" destId="{1826EC3F-E1E8-4617-A73A-3B5E1BAEABC0}" srcOrd="2" destOrd="0" presId="urn:microsoft.com/office/officeart/2008/layout/NameandTitleOrganizationalChart"/>
    <dgm:cxn modelId="{A7EDF11E-8A79-4C24-9149-A238097AE736}" type="presParOf" srcId="{8B0C3ACE-09D5-4262-A120-EC05F53D06F3}" destId="{025ED0EB-0DC6-41CB-A2E8-D9E84B620BD8}" srcOrd="2" destOrd="0" presId="urn:microsoft.com/office/officeart/2008/layout/NameandTitleOrganizationalChart"/>
    <dgm:cxn modelId="{8ED21710-267B-410F-9CFF-7B9EE8E44F33}" type="presParOf" srcId="{025ED0EB-0DC6-41CB-A2E8-D9E84B620BD8}" destId="{669C0E80-F805-4D41-863B-BE961C9D504D}" srcOrd="0" destOrd="0" presId="urn:microsoft.com/office/officeart/2008/layout/NameandTitleOrganizationalChart"/>
    <dgm:cxn modelId="{6B7CD417-1779-4B42-837E-1F34FE4766F7}" type="presParOf" srcId="{025ED0EB-0DC6-41CB-A2E8-D9E84B620BD8}" destId="{CBD91CC0-B232-448E-A091-6191EAE659E5}" srcOrd="1" destOrd="0" presId="urn:microsoft.com/office/officeart/2008/layout/NameandTitleOrganizationalChart"/>
    <dgm:cxn modelId="{DF90E923-83FC-42EF-8CBE-F047352D3741}" type="presParOf" srcId="{CBD91CC0-B232-448E-A091-6191EAE659E5}" destId="{469B170A-06EF-42EF-A349-904B00068185}" srcOrd="0" destOrd="0" presId="urn:microsoft.com/office/officeart/2008/layout/NameandTitleOrganizationalChart"/>
    <dgm:cxn modelId="{37934677-033B-4D4D-8EAF-AD12C62ADBA4}" type="presParOf" srcId="{469B170A-06EF-42EF-A349-904B00068185}" destId="{35F07CF8-6355-4FDB-AFC6-93956B2D243E}" srcOrd="0" destOrd="0" presId="urn:microsoft.com/office/officeart/2008/layout/NameandTitleOrganizationalChart"/>
    <dgm:cxn modelId="{6BAD75B4-070C-4B69-AE17-EC9E24868332}" type="presParOf" srcId="{469B170A-06EF-42EF-A349-904B00068185}" destId="{AB9FB62B-9DA0-4DA6-A1AC-2899D9F6D111}" srcOrd="1" destOrd="0" presId="urn:microsoft.com/office/officeart/2008/layout/NameandTitleOrganizationalChart"/>
    <dgm:cxn modelId="{D9DF3DC5-D4A9-43AB-B936-A719CC61CB56}" type="presParOf" srcId="{469B170A-06EF-42EF-A349-904B00068185}" destId="{9A459310-CF8D-4090-8A00-8CDD77E106F5}" srcOrd="2" destOrd="0" presId="urn:microsoft.com/office/officeart/2008/layout/NameandTitleOrganizationalChart"/>
    <dgm:cxn modelId="{3758BC5A-3429-4BA2-B705-B5E034F8AB9D}" type="presParOf" srcId="{CBD91CC0-B232-448E-A091-6191EAE659E5}" destId="{123417B0-E20D-4E5A-B3AC-7AEA7D3081FE}" srcOrd="1" destOrd="0" presId="urn:microsoft.com/office/officeart/2008/layout/NameandTitleOrganizationalChart"/>
    <dgm:cxn modelId="{2F47C017-C05D-44A1-9D97-2E551BD39372}" type="presParOf" srcId="{123417B0-E20D-4E5A-B3AC-7AEA7D3081FE}" destId="{5BB8DAB0-1B70-4233-8081-5C275BBFD082}" srcOrd="0" destOrd="0" presId="urn:microsoft.com/office/officeart/2008/layout/NameandTitleOrganizationalChart"/>
    <dgm:cxn modelId="{28C549A4-CE04-41C5-8681-BAE38B13B9B8}" type="presParOf" srcId="{123417B0-E20D-4E5A-B3AC-7AEA7D3081FE}" destId="{FB9CFEFA-13C7-47A9-B989-60CB3DF1D420}" srcOrd="1" destOrd="0" presId="urn:microsoft.com/office/officeart/2008/layout/NameandTitleOrganizationalChart"/>
    <dgm:cxn modelId="{44246B43-DC19-4990-AAC6-93908A12FEB0}" type="presParOf" srcId="{FB9CFEFA-13C7-47A9-B989-60CB3DF1D420}" destId="{502C7DD3-3770-4B0B-A5B2-A488C1FA5CE9}" srcOrd="0" destOrd="0" presId="urn:microsoft.com/office/officeart/2008/layout/NameandTitleOrganizationalChart"/>
    <dgm:cxn modelId="{71512F60-4866-457B-9E13-B8D813137D7D}" type="presParOf" srcId="{502C7DD3-3770-4B0B-A5B2-A488C1FA5CE9}" destId="{749FCABE-1923-4D08-8E5E-F0E9A50DE468}" srcOrd="0" destOrd="0" presId="urn:microsoft.com/office/officeart/2008/layout/NameandTitleOrganizationalChart"/>
    <dgm:cxn modelId="{91A9F641-6038-46BE-8BC3-D2F3772DFEDF}" type="presParOf" srcId="{502C7DD3-3770-4B0B-A5B2-A488C1FA5CE9}" destId="{FA864D4A-55AB-4415-B82F-19FBFE4AFBF1}" srcOrd="1" destOrd="0" presId="urn:microsoft.com/office/officeart/2008/layout/NameandTitleOrganizationalChart"/>
    <dgm:cxn modelId="{180D658E-3D9F-453C-932D-B29CAD43C3A1}" type="presParOf" srcId="{502C7DD3-3770-4B0B-A5B2-A488C1FA5CE9}" destId="{86D26D12-07CC-4333-A0A1-4C788CD4466B}" srcOrd="2" destOrd="0" presId="urn:microsoft.com/office/officeart/2008/layout/NameandTitleOrganizationalChart"/>
    <dgm:cxn modelId="{F349EB53-1318-4E96-A930-34402FA8FA2E}" type="presParOf" srcId="{FB9CFEFA-13C7-47A9-B989-60CB3DF1D420}" destId="{971E59B1-FD39-4F0D-BA69-AEF5C8F139D0}" srcOrd="1" destOrd="0" presId="urn:microsoft.com/office/officeart/2008/layout/NameandTitleOrganizationalChart"/>
    <dgm:cxn modelId="{6293445F-19E5-44F1-BD82-8A7FA114A15A}" type="presParOf" srcId="{FB9CFEFA-13C7-47A9-B989-60CB3DF1D420}" destId="{1E806F81-F93C-4732-8AC6-D21F47B3FA25}" srcOrd="2" destOrd="0" presId="urn:microsoft.com/office/officeart/2008/layout/NameandTitleOrganizationalChart"/>
    <dgm:cxn modelId="{118D8565-CD3E-4D20-A912-228B0D27EAE4}" type="presParOf" srcId="{CBD91CC0-B232-448E-A091-6191EAE659E5}" destId="{7D5CFA69-D6BD-47D7-BBE0-0EA8C8937097}" srcOrd="2" destOrd="0" presId="urn:microsoft.com/office/officeart/2008/layout/NameandTitleOrganizationalChart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8DAB0-1B70-4233-8081-5C275BBFD082}">
      <dsp:nvSpPr>
        <dsp:cNvPr id="0" name=""/>
        <dsp:cNvSpPr/>
      </dsp:nvSpPr>
      <dsp:spPr>
        <a:xfrm>
          <a:off x="4987808" y="2434007"/>
          <a:ext cx="1680837" cy="136119"/>
        </a:xfrm>
        <a:custGeom>
          <a:avLst/>
          <a:gdLst/>
          <a:ahLst/>
          <a:cxnLst/>
          <a:rect l="0" t="0" r="0" b="0"/>
          <a:pathLst>
            <a:path>
              <a:moveTo>
                <a:pt x="0" y="136119"/>
              </a:moveTo>
              <a:lnTo>
                <a:pt x="1680837" y="0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669C0E80-F805-4D41-863B-BE961C9D504D}">
      <dsp:nvSpPr>
        <dsp:cNvPr id="0" name=""/>
        <dsp:cNvSpPr/>
      </dsp:nvSpPr>
      <dsp:spPr>
        <a:xfrm>
          <a:off x="5493566" y="1340872"/>
          <a:ext cx="269863" cy="723498"/>
        </a:xfrm>
        <a:custGeom>
          <a:avLst/>
          <a:gdLst/>
          <a:ahLst/>
          <a:cxnLst/>
          <a:rect l="0" t="0" r="0" b="0"/>
          <a:pathLst>
            <a:path>
              <a:moveTo>
                <a:pt x="269863" y="0"/>
              </a:moveTo>
              <a:lnTo>
                <a:pt x="269863" y="723498"/>
              </a:lnTo>
              <a:lnTo>
                <a:pt x="0" y="723498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BCBE6-0223-4AD9-AE44-037F7289802E}">
      <dsp:nvSpPr>
        <dsp:cNvPr id="0" name=""/>
        <dsp:cNvSpPr/>
      </dsp:nvSpPr>
      <dsp:spPr>
        <a:xfrm>
          <a:off x="5763430" y="1340872"/>
          <a:ext cx="5116445" cy="2676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7381"/>
              </a:lnTo>
              <a:lnTo>
                <a:pt x="5116445" y="2567381"/>
              </a:lnTo>
              <a:lnTo>
                <a:pt x="5116445" y="2676251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2AE7992F-FC38-4CC9-ADFB-EC2A85A594DA}">
      <dsp:nvSpPr>
        <dsp:cNvPr id="0" name=""/>
        <dsp:cNvSpPr/>
      </dsp:nvSpPr>
      <dsp:spPr>
        <a:xfrm>
          <a:off x="5763430" y="1340872"/>
          <a:ext cx="3617114" cy="2676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7381"/>
              </a:lnTo>
              <a:lnTo>
                <a:pt x="3617114" y="2567381"/>
              </a:lnTo>
              <a:lnTo>
                <a:pt x="3617114" y="2676251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04352AD9-BAD4-4FE8-B13A-48A433E553A5}">
      <dsp:nvSpPr>
        <dsp:cNvPr id="0" name=""/>
        <dsp:cNvSpPr/>
      </dsp:nvSpPr>
      <dsp:spPr>
        <a:xfrm>
          <a:off x="5763430" y="1340872"/>
          <a:ext cx="2091687" cy="2676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7381"/>
              </a:lnTo>
              <a:lnTo>
                <a:pt x="2091687" y="2567381"/>
              </a:lnTo>
              <a:lnTo>
                <a:pt x="2091687" y="2676251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7EF20A1-F74E-4B3B-87C5-2C8103F73634}">
      <dsp:nvSpPr>
        <dsp:cNvPr id="0" name=""/>
        <dsp:cNvSpPr/>
      </dsp:nvSpPr>
      <dsp:spPr>
        <a:xfrm>
          <a:off x="5763430" y="1340872"/>
          <a:ext cx="540444" cy="2676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7381"/>
              </a:lnTo>
              <a:lnTo>
                <a:pt x="540444" y="2567381"/>
              </a:lnTo>
              <a:lnTo>
                <a:pt x="540444" y="2676251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4E07B-E712-4BE8-9AFC-12D0B20F1C49}">
      <dsp:nvSpPr>
        <dsp:cNvPr id="0" name=""/>
        <dsp:cNvSpPr/>
      </dsp:nvSpPr>
      <dsp:spPr>
        <a:xfrm>
          <a:off x="4706911" y="5035258"/>
          <a:ext cx="91440" cy="2991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0243"/>
              </a:lnTo>
              <a:lnTo>
                <a:pt x="45810" y="190243"/>
              </a:lnTo>
              <a:lnTo>
                <a:pt x="45810" y="299114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AD45DA7C-6282-429C-8A12-71CC70C69898}">
      <dsp:nvSpPr>
        <dsp:cNvPr id="0" name=""/>
        <dsp:cNvSpPr/>
      </dsp:nvSpPr>
      <dsp:spPr>
        <a:xfrm>
          <a:off x="4752631" y="1340872"/>
          <a:ext cx="1010799" cy="2676251"/>
        </a:xfrm>
        <a:custGeom>
          <a:avLst/>
          <a:gdLst/>
          <a:ahLst/>
          <a:cxnLst/>
          <a:rect l="0" t="0" r="0" b="0"/>
          <a:pathLst>
            <a:path>
              <a:moveTo>
                <a:pt x="1010799" y="0"/>
              </a:moveTo>
              <a:lnTo>
                <a:pt x="1010799" y="2567381"/>
              </a:lnTo>
              <a:lnTo>
                <a:pt x="0" y="2567381"/>
              </a:lnTo>
              <a:lnTo>
                <a:pt x="0" y="2676251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FA32E-FFF5-4CE8-8FC3-911546BDBE46}">
      <dsp:nvSpPr>
        <dsp:cNvPr id="0" name=""/>
        <dsp:cNvSpPr/>
      </dsp:nvSpPr>
      <dsp:spPr>
        <a:xfrm>
          <a:off x="2278733" y="5035258"/>
          <a:ext cx="405207" cy="2485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646"/>
              </a:lnTo>
              <a:lnTo>
                <a:pt x="405207" y="139646"/>
              </a:lnTo>
              <a:lnTo>
                <a:pt x="405207" y="248517"/>
              </a:lnTo>
            </a:path>
          </a:pathLst>
        </a:custGeom>
        <a:noFill/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839498C9-97C1-4FE1-A3F7-4A074E126D96}">
      <dsp:nvSpPr>
        <dsp:cNvPr id="0" name=""/>
        <dsp:cNvSpPr/>
      </dsp:nvSpPr>
      <dsp:spPr>
        <a:xfrm>
          <a:off x="957260" y="5035258"/>
          <a:ext cx="1321473" cy="234893"/>
        </a:xfrm>
        <a:custGeom>
          <a:avLst/>
          <a:gdLst/>
          <a:ahLst/>
          <a:cxnLst/>
          <a:rect l="0" t="0" r="0" b="0"/>
          <a:pathLst>
            <a:path>
              <a:moveTo>
                <a:pt x="1321473" y="0"/>
              </a:moveTo>
              <a:lnTo>
                <a:pt x="1321473" y="126022"/>
              </a:lnTo>
              <a:lnTo>
                <a:pt x="0" y="126022"/>
              </a:lnTo>
              <a:lnTo>
                <a:pt x="0" y="234893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561DB01A-6E4B-4DA4-AAB8-E6DB7D32F174}">
      <dsp:nvSpPr>
        <dsp:cNvPr id="0" name=""/>
        <dsp:cNvSpPr/>
      </dsp:nvSpPr>
      <dsp:spPr>
        <a:xfrm>
          <a:off x="2278733" y="1340872"/>
          <a:ext cx="3484696" cy="2676251"/>
        </a:xfrm>
        <a:custGeom>
          <a:avLst/>
          <a:gdLst/>
          <a:ahLst/>
          <a:cxnLst/>
          <a:rect l="0" t="0" r="0" b="0"/>
          <a:pathLst>
            <a:path>
              <a:moveTo>
                <a:pt x="3484696" y="0"/>
              </a:moveTo>
              <a:lnTo>
                <a:pt x="3484696" y="2567381"/>
              </a:lnTo>
              <a:lnTo>
                <a:pt x="0" y="2567381"/>
              </a:lnTo>
              <a:lnTo>
                <a:pt x="0" y="2676251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550A3B-1C1F-4939-8F21-1BF58E09D512}">
      <dsp:nvSpPr>
        <dsp:cNvPr id="0" name=""/>
        <dsp:cNvSpPr/>
      </dsp:nvSpPr>
      <dsp:spPr>
        <a:xfrm>
          <a:off x="646984" y="1340872"/>
          <a:ext cx="5116445" cy="2676251"/>
        </a:xfrm>
        <a:custGeom>
          <a:avLst/>
          <a:gdLst/>
          <a:ahLst/>
          <a:cxnLst/>
          <a:rect l="0" t="0" r="0" b="0"/>
          <a:pathLst>
            <a:path>
              <a:moveTo>
                <a:pt x="5116445" y="0"/>
              </a:moveTo>
              <a:lnTo>
                <a:pt x="5116445" y="2567381"/>
              </a:lnTo>
              <a:lnTo>
                <a:pt x="0" y="2567381"/>
              </a:lnTo>
              <a:lnTo>
                <a:pt x="0" y="2676251"/>
              </a:lnTo>
            </a:path>
          </a:pathLst>
        </a:custGeom>
        <a:noFill/>
        <a:ln w="1905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D5303B09-AA3A-4F6D-B713-0755A0878B01}">
      <dsp:nvSpPr>
        <dsp:cNvPr id="0" name=""/>
        <dsp:cNvSpPr/>
      </dsp:nvSpPr>
      <dsp:spPr>
        <a:xfrm>
          <a:off x="5257672" y="329358"/>
          <a:ext cx="1011515" cy="1011513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Directeur</a:t>
          </a:r>
          <a:r>
            <a:rPr lang="fr-CH" sz="1200" kern="1200">
              <a:latin typeface="CircularXX Medium" panose="02010604010101010104" pitchFamily="50" charset="0"/>
              <a:cs typeface="CircularXX Medium" panose="02010604010101010104" pitchFamily="50" charset="0"/>
            </a:rPr>
            <a:t>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100</a:t>
          </a:r>
          <a:r>
            <a:rPr lang="fr-CH" sz="1200" kern="1200">
              <a:latin typeface="CircularXX Medium" panose="02010604010101010104" pitchFamily="50" charset="0"/>
              <a:cs typeface="CircularXX Medium" panose="02010604010101010104" pitchFamily="50" charset="0"/>
            </a:rPr>
            <a:t>%</a:t>
          </a:r>
        </a:p>
      </dsp:txBody>
      <dsp:txXfrm>
        <a:off x="5257672" y="329358"/>
        <a:ext cx="1011515" cy="1011513"/>
      </dsp:txXfrm>
    </dsp:sp>
    <dsp:sp modelId="{1F34891C-35E9-47F9-AE47-8A333AB997BE}">
      <dsp:nvSpPr>
        <dsp:cNvPr id="0" name=""/>
        <dsp:cNvSpPr/>
      </dsp:nvSpPr>
      <dsp:spPr>
        <a:xfrm>
          <a:off x="5323351" y="1231834"/>
          <a:ext cx="1333501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Paolo Degiorgi – 01.01.21</a:t>
          </a:r>
        </a:p>
      </dsp:txBody>
      <dsp:txXfrm>
        <a:off x="5323351" y="1231834"/>
        <a:ext cx="1333501" cy="231872"/>
      </dsp:txXfrm>
    </dsp:sp>
    <dsp:sp modelId="{730E1CBA-DE5D-405B-8966-A90626A26210}">
      <dsp:nvSpPr>
        <dsp:cNvPr id="0" name=""/>
        <dsp:cNvSpPr/>
      </dsp:nvSpPr>
      <dsp:spPr>
        <a:xfrm>
          <a:off x="141226" y="4017123"/>
          <a:ext cx="1011515" cy="1018134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 </a:t>
          </a:r>
        </a:p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Nature et biodiversité</a:t>
          </a:r>
        </a:p>
        <a:p>
          <a:pPr marL="0" lvl="0" algn="l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H" sz="1000" kern="1200">
              <a:latin typeface="CircularXX Medium" panose="02010604010101010104" pitchFamily="50" charset="0"/>
              <a:cs typeface="CircularXX Medium" panose="02010604010101010104" pitchFamily="50" charset="0"/>
            </a:rPr>
            <a:t>80%</a:t>
          </a:r>
        </a:p>
      </dsp:txBody>
      <dsp:txXfrm>
        <a:off x="141226" y="4017123"/>
        <a:ext cx="1011515" cy="1018134"/>
      </dsp:txXfrm>
    </dsp:sp>
    <dsp:sp modelId="{0D2FF111-922E-41A8-8DD6-9AC32E432199}">
      <dsp:nvSpPr>
        <dsp:cNvPr id="0" name=""/>
        <dsp:cNvSpPr/>
      </dsp:nvSpPr>
      <dsp:spPr>
        <a:xfrm>
          <a:off x="210928" y="4948285"/>
          <a:ext cx="1333501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Valérie Collaud – 01.12.15</a:t>
          </a:r>
        </a:p>
      </dsp:txBody>
      <dsp:txXfrm>
        <a:off x="210928" y="4948285"/>
        <a:ext cx="1333501" cy="231872"/>
      </dsp:txXfrm>
    </dsp:sp>
    <dsp:sp modelId="{6DA1C19A-5975-4B1E-AAAD-EBB29FF7EB77}">
      <dsp:nvSpPr>
        <dsp:cNvPr id="0" name=""/>
        <dsp:cNvSpPr/>
      </dsp:nvSpPr>
      <dsp:spPr>
        <a:xfrm>
          <a:off x="1772975" y="4017123"/>
          <a:ext cx="1011515" cy="1018134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</a:t>
          </a:r>
        </a:p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Paysage</a:t>
          </a:r>
          <a:b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</a:b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et nature</a:t>
          </a:r>
        </a:p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sp:txBody>
      <dsp:txXfrm>
        <a:off x="1772975" y="4017123"/>
        <a:ext cx="1011515" cy="1018134"/>
      </dsp:txXfrm>
    </dsp:sp>
    <dsp:sp modelId="{7517EFDF-910E-4F81-AEB3-9C3199E2D020}">
      <dsp:nvSpPr>
        <dsp:cNvPr id="0" name=""/>
        <dsp:cNvSpPr/>
      </dsp:nvSpPr>
      <dsp:spPr>
        <a:xfrm>
          <a:off x="1837932" y="4948286"/>
          <a:ext cx="1494512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 dirty="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Caroline Khamissé – 01.09.18</a:t>
          </a:r>
        </a:p>
      </dsp:txBody>
      <dsp:txXfrm>
        <a:off x="1837932" y="4948286"/>
        <a:ext cx="1494512" cy="231872"/>
      </dsp:txXfrm>
    </dsp:sp>
    <dsp:sp modelId="{6C5EDCF0-CDA8-4B98-9266-A3FD6B527357}">
      <dsp:nvSpPr>
        <dsp:cNvPr id="0" name=""/>
        <dsp:cNvSpPr/>
      </dsp:nvSpPr>
      <dsp:spPr>
        <a:xfrm>
          <a:off x="451502" y="5270151"/>
          <a:ext cx="1011515" cy="1018134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 dirty="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Collaborateur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 dirty="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Nature et paysage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 dirty="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90%</a:t>
          </a:r>
        </a:p>
      </dsp:txBody>
      <dsp:txXfrm>
        <a:off x="451502" y="5270151"/>
        <a:ext cx="1011515" cy="1018134"/>
      </dsp:txXfrm>
    </dsp:sp>
    <dsp:sp modelId="{5F9C19C6-9136-476F-A8E5-567050E80FF1}">
      <dsp:nvSpPr>
        <dsp:cNvPr id="0" name=""/>
        <dsp:cNvSpPr/>
      </dsp:nvSpPr>
      <dsp:spPr>
        <a:xfrm>
          <a:off x="619063" y="6172350"/>
          <a:ext cx="1404290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 dirty="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Vincent Jeannet – 01.01.24</a:t>
          </a:r>
        </a:p>
      </dsp:txBody>
      <dsp:txXfrm>
        <a:off x="619063" y="6172350"/>
        <a:ext cx="1404290" cy="231872"/>
      </dsp:txXfrm>
    </dsp:sp>
    <dsp:sp modelId="{CFABB205-3765-46F0-A790-7BDB5A807AE6}">
      <dsp:nvSpPr>
        <dsp:cNvPr id="0" name=""/>
        <dsp:cNvSpPr/>
      </dsp:nvSpPr>
      <dsp:spPr>
        <a:xfrm>
          <a:off x="2181684" y="5283776"/>
          <a:ext cx="1004513" cy="1004510"/>
        </a:xfrm>
        <a:prstGeom prst="rect">
          <a:avLst/>
        </a:prstGeom>
        <a:solidFill>
          <a:srgbClr val="21443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65841" numCol="1" spcCol="1270" anchor="ctr" anchorCtr="0">
          <a:noAutofit/>
        </a:bodyPr>
        <a:lstStyle/>
        <a:p>
          <a:pPr marL="21600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900" kern="1200" dirty="0">
              <a:latin typeface="CircularXX Medium" panose="02010604010101010104" pitchFamily="50" charset="0"/>
              <a:cs typeface="CircularXX Medium" panose="02010604010101010104" pitchFamily="50" charset="0"/>
            </a:rPr>
            <a:t>Stagiaire</a:t>
          </a:r>
        </a:p>
        <a:p>
          <a:pPr marL="21600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900" kern="1200" dirty="0">
              <a:latin typeface="CircularXX Medium" panose="02010604010101010104" pitchFamily="50" charset="0"/>
              <a:cs typeface="CircularXX Medium" panose="02010604010101010104" pitchFamily="50" charset="0"/>
            </a:rPr>
            <a:t>Nature et</a:t>
          </a:r>
        </a:p>
        <a:p>
          <a:pPr marL="21600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900" kern="1200" dirty="0">
              <a:latin typeface="CircularXX Medium" panose="02010604010101010104" pitchFamily="50" charset="0"/>
              <a:cs typeface="CircularXX Medium" panose="02010604010101010104" pitchFamily="50" charset="0"/>
            </a:rPr>
            <a:t>paysage</a:t>
          </a:r>
        </a:p>
        <a:p>
          <a:pPr marL="21600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900" kern="1200" dirty="0">
              <a:latin typeface="CircularXX Medium" panose="02010604010101010104" pitchFamily="50" charset="0"/>
              <a:cs typeface="CircularXX Medium" panose="02010604010101010104" pitchFamily="50" charset="0"/>
            </a:rPr>
            <a:t>100%</a:t>
          </a:r>
        </a:p>
      </dsp:txBody>
      <dsp:txXfrm>
        <a:off x="2181684" y="5283776"/>
        <a:ext cx="1004513" cy="1004510"/>
      </dsp:txXfrm>
    </dsp:sp>
    <dsp:sp modelId="{F8A27505-9A0F-493C-8B35-B64B7930ABAC}">
      <dsp:nvSpPr>
        <dsp:cNvPr id="0" name=""/>
        <dsp:cNvSpPr/>
      </dsp:nvSpPr>
      <dsp:spPr>
        <a:xfrm>
          <a:off x="2397476" y="6162324"/>
          <a:ext cx="1339252" cy="215999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900" kern="1200" dirty="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Cléa </a:t>
          </a:r>
          <a:r>
            <a:rPr lang="fr-CH" sz="900" kern="1200" dirty="0" err="1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Xausa</a:t>
          </a:r>
          <a:r>
            <a:rPr lang="fr-CH" sz="900" kern="1200" dirty="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 </a:t>
          </a:r>
          <a:r>
            <a:rPr lang="fr-CH" sz="900" kern="120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– 02.03.26</a:t>
          </a:r>
          <a:endParaRPr lang="fr-CH" sz="900" kern="1200" dirty="0">
            <a:solidFill>
              <a:srgbClr val="214433"/>
            </a:solidFill>
            <a:latin typeface="CircularXX Medium" panose="02010604010101010104" pitchFamily="50" charset="0"/>
            <a:cs typeface="CircularXX Medium" panose="02010604010101010104" pitchFamily="50" charset="0"/>
          </a:endParaRPr>
        </a:p>
      </dsp:txBody>
      <dsp:txXfrm>
        <a:off x="2397476" y="6162324"/>
        <a:ext cx="1339252" cy="215999"/>
      </dsp:txXfrm>
    </dsp:sp>
    <dsp:sp modelId="{ACC72D6A-73C7-4108-B8F1-DF4CB5F239EC}">
      <dsp:nvSpPr>
        <dsp:cNvPr id="0" name=""/>
        <dsp:cNvSpPr/>
      </dsp:nvSpPr>
      <dsp:spPr>
        <a:xfrm>
          <a:off x="4246873" y="4017123"/>
          <a:ext cx="1011515" cy="1018134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 Agriculture et économie de proximité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sp:txBody>
      <dsp:txXfrm>
        <a:off x="4246873" y="4017123"/>
        <a:ext cx="1011515" cy="1018134"/>
      </dsp:txXfrm>
    </dsp:sp>
    <dsp:sp modelId="{519D5E0E-A0E0-43D7-9CC7-D78088ED393D}">
      <dsp:nvSpPr>
        <dsp:cNvPr id="0" name=""/>
        <dsp:cNvSpPr/>
      </dsp:nvSpPr>
      <dsp:spPr>
        <a:xfrm>
          <a:off x="4296014" y="4955542"/>
          <a:ext cx="1333501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Hélène Delille – 01.07.22</a:t>
          </a:r>
        </a:p>
      </dsp:txBody>
      <dsp:txXfrm>
        <a:off x="4296014" y="4955542"/>
        <a:ext cx="1333501" cy="231872"/>
      </dsp:txXfrm>
    </dsp:sp>
    <dsp:sp modelId="{5FF511A7-865D-4479-BCE9-24BF26BCDB48}">
      <dsp:nvSpPr>
        <dsp:cNvPr id="0" name=""/>
        <dsp:cNvSpPr/>
      </dsp:nvSpPr>
      <dsp:spPr>
        <a:xfrm>
          <a:off x="4246963" y="5334373"/>
          <a:ext cx="1011515" cy="1018134"/>
        </a:xfrm>
        <a:prstGeom prst="rect">
          <a:avLst/>
        </a:prstGeom>
        <a:solidFill>
          <a:srgbClr val="21443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latin typeface="CircularXX Medium" panose="02010604010101010104" pitchFamily="50" charset="0"/>
              <a:cs typeface="CircularXX Medium" panose="02010604010101010104" pitchFamily="50" charset="0"/>
            </a:rPr>
            <a:t>Collaboratrice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800" kern="1200">
              <a:latin typeface="CircularXX Medium" panose="02010604010101010104" pitchFamily="50" charset="0"/>
              <a:cs typeface="CircularXX Medium" panose="02010604010101010104" pitchFamily="50" charset="0"/>
            </a:rPr>
            <a:t>Produits du terroir et économie de proximité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latin typeface="CircularXX Medium" panose="02010604010101010104" pitchFamily="50" charset="0"/>
              <a:cs typeface="CircularXX Medium" panose="02010604010101010104" pitchFamily="50" charset="0"/>
            </a:rPr>
            <a:t>100%</a:t>
          </a:r>
        </a:p>
      </dsp:txBody>
      <dsp:txXfrm>
        <a:off x="4246963" y="5334373"/>
        <a:ext cx="1011515" cy="1018134"/>
      </dsp:txXfrm>
    </dsp:sp>
    <dsp:sp modelId="{F9B54F30-3BD7-4D21-AFD1-06659AB3E996}">
      <dsp:nvSpPr>
        <dsp:cNvPr id="0" name=""/>
        <dsp:cNvSpPr/>
      </dsp:nvSpPr>
      <dsp:spPr>
        <a:xfrm>
          <a:off x="4758707" y="6142148"/>
          <a:ext cx="1551027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Charlotte </a:t>
          </a:r>
          <a:r>
            <a:rPr lang="fr-CH" sz="800" kern="1200" err="1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Quernet</a:t>
          </a: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 – 08.01.24</a:t>
          </a:r>
        </a:p>
      </dsp:txBody>
      <dsp:txXfrm>
        <a:off x="4758707" y="6142148"/>
        <a:ext cx="1551027" cy="231872"/>
      </dsp:txXfrm>
    </dsp:sp>
    <dsp:sp modelId="{23E8C84C-D4C1-4BCE-AC1C-DC6BB985BEBE}">
      <dsp:nvSpPr>
        <dsp:cNvPr id="0" name=""/>
        <dsp:cNvSpPr/>
      </dsp:nvSpPr>
      <dsp:spPr>
        <a:xfrm>
          <a:off x="5798116" y="4017123"/>
          <a:ext cx="1011515" cy="1018134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Tourisme, énergie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et mobilité 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sp:txBody>
      <dsp:txXfrm>
        <a:off x="5798116" y="4017123"/>
        <a:ext cx="1011515" cy="1018134"/>
      </dsp:txXfrm>
    </dsp:sp>
    <dsp:sp modelId="{EEE2A363-C3A6-4612-A052-44789D354D7C}">
      <dsp:nvSpPr>
        <dsp:cNvPr id="0" name=""/>
        <dsp:cNvSpPr/>
      </dsp:nvSpPr>
      <dsp:spPr>
        <a:xfrm>
          <a:off x="5865612" y="4955542"/>
          <a:ext cx="1333501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Manon Jakob– 01.02.26</a:t>
          </a:r>
          <a:endParaRPr lang="fr-CH" sz="800" kern="1200" dirty="0">
            <a:solidFill>
              <a:srgbClr val="214433"/>
            </a:solidFill>
            <a:latin typeface="CircularXX Medium" panose="02010604010101010104" pitchFamily="50" charset="0"/>
            <a:ea typeface="+mn-ea"/>
            <a:cs typeface="CircularXX Medium" panose="02010604010101010104" pitchFamily="50" charset="0"/>
          </a:endParaRPr>
        </a:p>
      </dsp:txBody>
      <dsp:txXfrm>
        <a:off x="5865612" y="4955542"/>
        <a:ext cx="1333501" cy="231872"/>
      </dsp:txXfrm>
    </dsp:sp>
    <dsp:sp modelId="{F4EB5CE1-A20F-424E-B719-C84DEEFC2488}">
      <dsp:nvSpPr>
        <dsp:cNvPr id="0" name=""/>
        <dsp:cNvSpPr/>
      </dsp:nvSpPr>
      <dsp:spPr>
        <a:xfrm>
          <a:off x="7349359" y="4017123"/>
          <a:ext cx="1011515" cy="1018134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DD, sensibilisation et éducation</a:t>
          </a:r>
          <a:b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</a:b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sp:txBody>
      <dsp:txXfrm>
        <a:off x="7349359" y="4017123"/>
        <a:ext cx="1011515" cy="1018134"/>
      </dsp:txXfrm>
    </dsp:sp>
    <dsp:sp modelId="{BA46FE66-A09D-4401-BBFD-1A8E1601E4FC}">
      <dsp:nvSpPr>
        <dsp:cNvPr id="0" name=""/>
        <dsp:cNvSpPr/>
      </dsp:nvSpPr>
      <dsp:spPr>
        <a:xfrm>
          <a:off x="7407974" y="4955542"/>
          <a:ext cx="1333501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Elsa Laubez – 01.10.22</a:t>
          </a:r>
        </a:p>
      </dsp:txBody>
      <dsp:txXfrm>
        <a:off x="7407974" y="4955542"/>
        <a:ext cx="1333501" cy="231872"/>
      </dsp:txXfrm>
    </dsp:sp>
    <dsp:sp modelId="{426E1566-D2FE-424A-95CB-9DCC15D7343B}">
      <dsp:nvSpPr>
        <dsp:cNvPr id="0" name=""/>
        <dsp:cNvSpPr/>
      </dsp:nvSpPr>
      <dsp:spPr>
        <a:xfrm>
          <a:off x="8874786" y="4017123"/>
          <a:ext cx="1011515" cy="1018134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 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DD, sensibilisation et éducation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sp:txBody>
      <dsp:txXfrm>
        <a:off x="8874786" y="4017123"/>
        <a:ext cx="1011515" cy="1018134"/>
      </dsp:txXfrm>
    </dsp:sp>
    <dsp:sp modelId="{9E361FEF-7E37-4264-A568-A755C2459425}">
      <dsp:nvSpPr>
        <dsp:cNvPr id="0" name=""/>
        <dsp:cNvSpPr/>
      </dsp:nvSpPr>
      <dsp:spPr>
        <a:xfrm>
          <a:off x="8988078" y="4955542"/>
          <a:ext cx="1229678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rPr>
            <a:t>Anaïs Fayolle – 15.06.20</a:t>
          </a:r>
        </a:p>
      </dsp:txBody>
      <dsp:txXfrm>
        <a:off x="8988078" y="4955542"/>
        <a:ext cx="1229678" cy="231872"/>
      </dsp:txXfrm>
    </dsp:sp>
    <dsp:sp modelId="{36B65C70-ECB7-460B-960A-3C29D781D7DF}">
      <dsp:nvSpPr>
        <dsp:cNvPr id="0" name=""/>
        <dsp:cNvSpPr/>
      </dsp:nvSpPr>
      <dsp:spPr>
        <a:xfrm>
          <a:off x="10374117" y="4017123"/>
          <a:ext cx="1011515" cy="1011513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Responsable Communication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sp:txBody>
      <dsp:txXfrm>
        <a:off x="10374117" y="4017123"/>
        <a:ext cx="1011515" cy="1011513"/>
      </dsp:txXfrm>
    </dsp:sp>
    <dsp:sp modelId="{056D97C1-71B5-4A98-AAA7-928666B82994}">
      <dsp:nvSpPr>
        <dsp:cNvPr id="0" name=""/>
        <dsp:cNvSpPr/>
      </dsp:nvSpPr>
      <dsp:spPr>
        <a:xfrm>
          <a:off x="10450494" y="4961659"/>
          <a:ext cx="1333501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Marjorie Born – 01.05.19</a:t>
          </a:r>
        </a:p>
      </dsp:txBody>
      <dsp:txXfrm>
        <a:off x="10450494" y="4961659"/>
        <a:ext cx="1333501" cy="231872"/>
      </dsp:txXfrm>
    </dsp:sp>
    <dsp:sp modelId="{35F07CF8-6355-4FDB-AFC6-93956B2D243E}">
      <dsp:nvSpPr>
        <dsp:cNvPr id="0" name=""/>
        <dsp:cNvSpPr/>
      </dsp:nvSpPr>
      <dsp:spPr>
        <a:xfrm>
          <a:off x="4482050" y="1558613"/>
          <a:ext cx="1011515" cy="1011513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latin typeface="CircularXX Medium" panose="02010604010101010104" pitchFamily="50" charset="0"/>
              <a:cs typeface="CircularXX Medium" panose="02010604010101010104" pitchFamily="50" charset="0"/>
            </a:rPr>
            <a:t>Vice-directeur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H" sz="900" kern="1200">
              <a:latin typeface="CircularXX Medium" panose="02010604010101010104" pitchFamily="50" charset="0"/>
              <a:cs typeface="CircularXX Medium" panose="02010604010101010104" pitchFamily="50" charset="0"/>
            </a:rPr>
            <a:t>Responsable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latin typeface="CircularXX Medium" panose="02010604010101010104" pitchFamily="50" charset="0"/>
              <a:cs typeface="CircularXX Medium" panose="02010604010101010104" pitchFamily="50" charset="0"/>
            </a:rPr>
            <a:t>Gestion</a:t>
          </a:r>
          <a:br>
            <a:rPr lang="fr-CH" sz="900" kern="1200">
              <a:latin typeface="CircularXX Medium" panose="02010604010101010104" pitchFamily="50" charset="0"/>
              <a:cs typeface="CircularXX Medium" panose="02010604010101010104" pitchFamily="50" charset="0"/>
            </a:rPr>
          </a:br>
          <a:r>
            <a:rPr lang="fr-CH" sz="900" kern="1200">
              <a:latin typeface="CircularXX Medium" panose="02010604010101010104" pitchFamily="50" charset="0"/>
              <a:cs typeface="CircularXX Medium" panose="02010604010101010104" pitchFamily="50" charset="0"/>
            </a:rPr>
            <a:t>et qualité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latin typeface="CircularXX Medium" panose="02010604010101010104" pitchFamily="50" charset="0"/>
              <a:cs typeface="CircularXX Medium" panose="02010604010101010104" pitchFamily="50" charset="0"/>
            </a:rPr>
            <a:t>80% </a:t>
          </a:r>
        </a:p>
      </dsp:txBody>
      <dsp:txXfrm>
        <a:off x="4482050" y="1558613"/>
        <a:ext cx="1011515" cy="1011513"/>
      </dsp:txXfrm>
    </dsp:sp>
    <dsp:sp modelId="{AB9FB62B-9DA0-4DA6-A1AC-2899D9F6D111}">
      <dsp:nvSpPr>
        <dsp:cNvPr id="0" name=""/>
        <dsp:cNvSpPr/>
      </dsp:nvSpPr>
      <dsp:spPr>
        <a:xfrm>
          <a:off x="4102993" y="2465659"/>
          <a:ext cx="1333501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Romain Suchet – 01.05.19 </a:t>
          </a:r>
        </a:p>
      </dsp:txBody>
      <dsp:txXfrm>
        <a:off x="4102993" y="2465659"/>
        <a:ext cx="1333501" cy="231872"/>
      </dsp:txXfrm>
    </dsp:sp>
    <dsp:sp modelId="{749FCABE-1923-4D08-8E5E-F0E9A50DE468}">
      <dsp:nvSpPr>
        <dsp:cNvPr id="0" name=""/>
        <dsp:cNvSpPr/>
      </dsp:nvSpPr>
      <dsp:spPr>
        <a:xfrm>
          <a:off x="6162887" y="2434007"/>
          <a:ext cx="1011515" cy="1011513"/>
        </a:xfrm>
        <a:prstGeom prst="rect">
          <a:avLst/>
        </a:prstGeom>
        <a:solidFill>
          <a:srgbClr val="214433"/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08000" rIns="108000" bIns="108000" numCol="1" spcCol="1270" anchor="ctr" anchorCtr="1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Secrétaire-comptable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fr-CH" sz="900" kern="1200">
              <a:solidFill>
                <a:prstClr val="white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80%</a:t>
          </a:r>
        </a:p>
      </dsp:txBody>
      <dsp:txXfrm>
        <a:off x="6162887" y="2434007"/>
        <a:ext cx="1011515" cy="1011513"/>
      </dsp:txXfrm>
    </dsp:sp>
    <dsp:sp modelId="{FA864D4A-55AB-4415-B82F-19FBFE4AFBF1}">
      <dsp:nvSpPr>
        <dsp:cNvPr id="0" name=""/>
        <dsp:cNvSpPr/>
      </dsp:nvSpPr>
      <dsp:spPr>
        <a:xfrm>
          <a:off x="6247278" y="3300247"/>
          <a:ext cx="1333501" cy="231872"/>
        </a:xfrm>
        <a:prstGeom prst="rect">
          <a:avLst/>
        </a:prstGeom>
        <a:solidFill>
          <a:srgbClr val="BBCC33">
            <a:alpha val="90000"/>
          </a:srgbClr>
        </a:solidFill>
        <a:ln w="12700" cap="flat" cmpd="sng" algn="ctr">
          <a:solidFill>
            <a:srgbClr val="2144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Margaux </a:t>
          </a:r>
          <a:r>
            <a:rPr lang="fr-CH" sz="800" kern="1200" err="1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Velas</a:t>
          </a:r>
          <a:r>
            <a:rPr lang="fr-CH" sz="800" kern="1200">
              <a:solidFill>
                <a:srgbClr val="214433"/>
              </a:solidFill>
              <a:latin typeface="CircularXX Medium" panose="02010604010101010104" pitchFamily="50" charset="0"/>
              <a:ea typeface="+mn-ea"/>
              <a:cs typeface="CircularXX Medium" panose="02010604010101010104" pitchFamily="50" charset="0"/>
            </a:rPr>
            <a:t> – 17.09.24</a:t>
          </a:r>
        </a:p>
      </dsp:txBody>
      <dsp:txXfrm>
        <a:off x="6247278" y="3300247"/>
        <a:ext cx="1333501" cy="231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6A8613-546D-43E2-B632-A35085EFD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F38E46-30DB-415F-A900-C6C541CF0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A62E7E-B80C-45BC-8B24-77E1D6DC2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DA43C4-2CBD-4A81-AC8A-48DAACBB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20A16D-6662-48EA-BEAD-C0348A4A5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491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186673-278D-49D4-A885-3D5E604D2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80420A-E673-4766-9BFE-069C9FAAE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AD639A-27B0-4E69-B06A-F4EAEB642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28B6F4-1C85-4D53-B6CC-63643483B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877369-1B17-4469-8770-621038CFA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484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0317526-FCED-402B-9FB8-7181F48C33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3DB458-9AAA-4B4C-B5C1-BF17D323C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EAA09C-20A2-4346-9C0E-CA6BE2C8F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177167-573E-4F6C-9E87-8262B321C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73B827-49B2-4785-AFB4-A4467D47B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4297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908AB7-8F00-44CC-978C-F2F97CE19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6C3629-23F2-4C20-BC4B-FE0DE77B8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CDFFFE-CB1A-4605-AE22-93EC1EC1E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4728AD-EBC2-4DB1-8C2F-DC57E3EAB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19C0E6-5787-4AA1-88CE-4460D7D4D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0070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DB699A-BFDF-4721-A8AF-D35BCA359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39E3F3-A992-49BA-A68B-9A32156A9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8521BC-ED67-4973-A2F9-D05D52A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FE362C-EBD8-49EF-9F3F-EFB515514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5EEB13-8C81-4B87-967E-240E8F6F1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79781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B3EF34-1D13-4AC3-B5B6-0AB8188AF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AB65BC-EBA5-4F99-85F7-48ECC8E243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8794205-A609-4E8F-B8A1-6338561D9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84C05F-5F2D-4678-B44D-E7345968A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71F6C7-5F35-481F-BA14-5BEE1904C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40FF08D-499E-4F72-B20A-CF33ACA0A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0001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1139B4-9017-4ECE-A65E-F0C347919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52008E-17A8-461E-871B-E06158D5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206E23-B519-4FFE-B461-39D06E6D6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878AAF-7C90-4A1B-AD55-A24FAE146B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781FDA9-2002-41B3-B8E8-40FFE30048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E85DD6-EB09-4A07-B7BE-0247F0B2E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B496078-1B6D-4E5D-8FA3-84F071DE9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29BF7CB-31CE-46B5-AA70-0248E84C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8521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6E19E8-8DE5-4D34-9388-FA0B76940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D65708-CB5A-4E4D-BA68-AB20939B1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A51A397-3BA7-4998-A7F6-4EC4098C2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DAE5A6-7E48-4D37-842B-634A69EEE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33325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E3CD537-3CC6-4AF4-9F23-F32A85B85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89EC8ED-D664-4B99-A2B2-3BAB352D6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9045A4D-7E31-4F8C-BCB1-C6CAD7063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769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0AA14F-5853-4FAA-B281-68E78C4B1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062969-F5EF-4439-9CD6-6CE1F2D7D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16FC1D-9EB2-43D3-8004-BC59E7DE5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6D03F5-AF65-4E2D-AF44-0A7926B0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FFF308-5CE8-4E12-AD85-0D18B1141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0BA7F3-3F81-4658-BC0C-CC23333F7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861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2CFDB9-1822-47AB-B458-972D3A498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FB72024-3161-4960-A131-A915ED9CE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FD8191E-481E-460D-87FF-CA5395AB3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5BE87F-F326-4441-9BF3-84296B780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C1B0C7-EFEF-4977-8877-02949E7FA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E3CC27-EF58-4E8C-A847-704E8221E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43309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144E1F9-401F-451C-8F7A-AF7A1B53C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40C733-DE8A-46E0-9DE3-937B3A998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FC5572-ED0C-4684-BE9E-37BFC4262F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4BC1F-9E51-43B8-B048-CBDCF7972EFB}" type="datetimeFigureOut">
              <a:rPr lang="fr-CH" smtClean="0"/>
              <a:t>03.03.2026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2E1EBB-F788-4AE8-87D2-919B011A25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F9ED61-DAF2-4850-BC88-2E0BEC384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547E8-4CD3-4FA5-B8EE-C7FF7C51BD7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60985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E029318E-213A-4CFA-8FDC-E548776950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4546050"/>
              </p:ext>
            </p:extLst>
          </p:nvPr>
        </p:nvGraphicFramePr>
        <p:xfrm>
          <a:off x="74816" y="128753"/>
          <a:ext cx="11797213" cy="6600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82DF5B55-5D1D-400F-9ECA-11E30DAC8DD4}"/>
              </a:ext>
            </a:extLst>
          </p:cNvPr>
          <p:cNvSpPr txBox="1"/>
          <p:nvPr/>
        </p:nvSpPr>
        <p:spPr>
          <a:xfrm>
            <a:off x="9515042" y="362032"/>
            <a:ext cx="238625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>
                <a:solidFill>
                  <a:srgbClr val="214433"/>
                </a:solidFill>
                <a:latin typeface="CircularXX Medium" panose="02010604010101010104" pitchFamily="50" charset="0"/>
                <a:cs typeface="CircularXX Medium" panose="02010604010101010104" pitchFamily="50" charset="0"/>
              </a:rPr>
              <a:t>Organigramme</a:t>
            </a:r>
            <a:r>
              <a:rPr lang="fr-CH" sz="2000" dirty="0">
                <a:solidFill>
                  <a:srgbClr val="214433"/>
                </a:solidFill>
                <a:latin typeface="CircularXX Medium" panose="02010604010101010104" pitchFamily="50" charset="0"/>
                <a:cs typeface="CircularXX Medium" panose="02010604010101010104" pitchFamily="50" charset="0"/>
              </a:rPr>
              <a:t> </a:t>
            </a:r>
          </a:p>
          <a:p>
            <a:r>
              <a:rPr lang="fr-CH" sz="1400">
                <a:solidFill>
                  <a:srgbClr val="214433"/>
                </a:solidFill>
                <a:latin typeface="CircularXX Medium" panose="02010604010101010104" pitchFamily="50" charset="0"/>
                <a:cs typeface="CircularXX Medium" panose="02010604010101010104" pitchFamily="50" charset="0"/>
              </a:rPr>
              <a:t>01.03.2026</a:t>
            </a:r>
            <a:endParaRPr lang="fr-CH" sz="1400" dirty="0">
              <a:solidFill>
                <a:srgbClr val="214433"/>
              </a:solidFill>
              <a:latin typeface="CircularXX Medium" panose="02010604010101010104" pitchFamily="50" charset="0"/>
              <a:cs typeface="CircularXX Medium" panose="02010604010101010104" pitchFamily="50" charset="0"/>
            </a:endParaRPr>
          </a:p>
        </p:txBody>
      </p:sp>
      <p:pic>
        <p:nvPicPr>
          <p:cNvPr id="14" name="Image 13" descr="Une image contenant texte&#10;&#10;Description générée automatiquement">
            <a:extLst>
              <a:ext uri="{FF2B5EF4-FFF2-40B4-BE49-F238E27FC236}">
                <a16:creationId xmlns:a16="http://schemas.microsoft.com/office/drawing/2014/main" id="{992555CF-4874-495B-8337-FC29F22F67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97" y="430586"/>
            <a:ext cx="2160000" cy="540000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C2645BDD-40AB-1CB8-C94E-7B952EACFE14}"/>
              </a:ext>
            </a:extLst>
          </p:cNvPr>
          <p:cNvCxnSpPr>
            <a:cxnSpLocks/>
          </p:cNvCxnSpPr>
          <p:nvPr/>
        </p:nvCxnSpPr>
        <p:spPr>
          <a:xfrm>
            <a:off x="5834775" y="2718618"/>
            <a:ext cx="946501" cy="0"/>
          </a:xfrm>
          <a:prstGeom prst="line">
            <a:avLst/>
          </a:prstGeom>
          <a:ln>
            <a:solidFill>
              <a:srgbClr val="214433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7938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263E058B18704F9F6DB79A843203B5" ma:contentTypeVersion="14" ma:contentTypeDescription="Crée un document." ma:contentTypeScope="" ma:versionID="ab6fe773cab086d54bb5c29165477337">
  <xsd:schema xmlns:xsd="http://www.w3.org/2001/XMLSchema" xmlns:xs="http://www.w3.org/2001/XMLSchema" xmlns:p="http://schemas.microsoft.com/office/2006/metadata/properties" xmlns:ns2="a8a92db9-b633-4bc0-999e-4a4b6007a8bb" xmlns:ns3="8fc5f6b9-c813-4081-aab7-4bd5cd33b055" targetNamespace="http://schemas.microsoft.com/office/2006/metadata/properties" ma:root="true" ma:fieldsID="4a607299adbe891c6381babaa82086d0" ns2:_="" ns3:_="">
    <xsd:import namespace="a8a92db9-b633-4bc0-999e-4a4b6007a8bb"/>
    <xsd:import namespace="8fc5f6b9-c813-4081-aab7-4bd5cd33b05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a92db9-b633-4bc0-999e-4a4b6007a8b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0ba41fde-b0b9-4cfe-a822-4fec55a1496e}" ma:internalName="TaxCatchAll" ma:showField="CatchAllData" ma:web="a8a92db9-b633-4bc0-999e-4a4b6007a8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5f6b9-c813-4081-aab7-4bd5cd33b0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Balises d’images" ma:readOnly="false" ma:fieldId="{5cf76f15-5ced-4ddc-b409-7134ff3c332f}" ma:taxonomyMulti="true" ma:sspId="ceba62f1-b0fa-4437-84ec-fdf9535c40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8a92db9-b633-4bc0-999e-4a4b6007a8bb">YCRDTY7Z3HHQ-1948649784-3222</_dlc_DocId>
    <_dlc_DocIdUrl xmlns="a8a92db9-b633-4bc0-999e-4a4b6007a8bb">
      <Url>https://parcjuravaudois.sharepoint.com/sites/documents/_layouts/15/DocIdRedir.aspx?ID=YCRDTY7Z3HHQ-1948649784-3222</Url>
      <Description>YCRDTY7Z3HHQ-1948649784-3222</Description>
    </_dlc_DocIdUrl>
    <TaxCatchAll xmlns="a8a92db9-b633-4bc0-999e-4a4b6007a8bb" xsi:nil="true"/>
    <lcf76f155ced4ddcb4097134ff3c332f xmlns="8fc5f6b9-c813-4081-aab7-4bd5cd33b055">
      <Terms xmlns="http://schemas.microsoft.com/office/infopath/2007/PartnerControls"/>
    </lcf76f155ced4ddcb4097134ff3c332f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327637A-999E-407B-AAF4-E363B05BD3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a92db9-b633-4bc0-999e-4a4b6007a8bb"/>
    <ds:schemaRef ds:uri="8fc5f6b9-c813-4081-aab7-4bd5cd33b0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63BE72-BE9D-4149-A1E4-6DE1810367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313D5B-1019-40DB-9BD3-C21B756E5885}">
  <ds:schemaRefs>
    <ds:schemaRef ds:uri="123cf3ed-c4ac-4b35-be71-3d7769e2b246"/>
    <ds:schemaRef ds:uri="8fc5f6b9-c813-4081-aab7-4bd5cd33b055"/>
    <ds:schemaRef ds:uri="a8a92db9-b633-4bc0-999e-4a4b6007a8bb"/>
    <ds:schemaRef ds:uri="http://schemas.microsoft.com/office/2006/metadata/properties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4DB12BF3-5D56-406C-8586-51AB6562A28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92</Words>
  <Application>Microsoft Office PowerPoint</Application>
  <PresentationFormat>Grand écran</PresentationFormat>
  <Paragraphs>40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CircularXX Medium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PEREZ</dc:creator>
  <cp:lastModifiedBy>Marjorie BORN</cp:lastModifiedBy>
  <cp:revision>1</cp:revision>
  <dcterms:created xsi:type="dcterms:W3CDTF">2021-07-06T12:18:42Z</dcterms:created>
  <dcterms:modified xsi:type="dcterms:W3CDTF">2026-03-03T13:38:50Z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0x01010076263E058B18704F9F6DB79A843203B5</vt:lpwstr>
  </property>
  <property fmtid="{D5CDD505-2E9C-101B-9397-08002B2CF9AE}" pid="3" name="_dlc_DocIdItemGuid">
    <vt:lpwstr>74b02622-e3db-4407-894b-4355c89b64fd</vt:lpwstr>
  </property>
  <property fmtid="{D5CDD505-2E9C-101B-9397-08002B2CF9AE}" pid="4" name="MediaServiceImageTags">
    <vt:lpwstr/>
  </property>
</Properties>
</file>